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5" r:id="rId6"/>
  </p:sldMasterIdLst>
  <p:notesMasterIdLst>
    <p:notesMasterId r:id="rId61"/>
  </p:notesMasterIdLst>
  <p:handoutMasterIdLst>
    <p:handoutMasterId r:id="rId62"/>
  </p:handoutMasterIdLst>
  <p:sldIdLst>
    <p:sldId id="1661" r:id="rId7"/>
    <p:sldId id="2147482800" r:id="rId8"/>
    <p:sldId id="2147482839" r:id="rId9"/>
    <p:sldId id="2147481890" r:id="rId10"/>
    <p:sldId id="2147482849" r:id="rId11"/>
    <p:sldId id="2147482848" r:id="rId12"/>
    <p:sldId id="2147481887" r:id="rId13"/>
    <p:sldId id="262" r:id="rId14"/>
    <p:sldId id="2147482842" r:id="rId15"/>
    <p:sldId id="2147482828" r:id="rId16"/>
    <p:sldId id="2147482829" r:id="rId17"/>
    <p:sldId id="2147482840" r:id="rId18"/>
    <p:sldId id="2147482843" r:id="rId19"/>
    <p:sldId id="2147482841" r:id="rId20"/>
    <p:sldId id="2147482844" r:id="rId21"/>
    <p:sldId id="2147481906" r:id="rId22"/>
    <p:sldId id="2147482834" r:id="rId23"/>
    <p:sldId id="2147481875" r:id="rId24"/>
    <p:sldId id="2147481886" r:id="rId25"/>
    <p:sldId id="2147481885" r:id="rId26"/>
    <p:sldId id="2147482835" r:id="rId27"/>
    <p:sldId id="2147481907" r:id="rId28"/>
    <p:sldId id="2147482846" r:id="rId29"/>
    <p:sldId id="2147481848" r:id="rId30"/>
    <p:sldId id="2147481850" r:id="rId31"/>
    <p:sldId id="2147481821" r:id="rId32"/>
    <p:sldId id="2147481867" r:id="rId33"/>
    <p:sldId id="2147481905" r:id="rId34"/>
    <p:sldId id="261" r:id="rId35"/>
    <p:sldId id="2147481877" r:id="rId36"/>
    <p:sldId id="2147482845" r:id="rId37"/>
    <p:sldId id="2147481901" r:id="rId38"/>
    <p:sldId id="291" r:id="rId39"/>
    <p:sldId id="2147482833" r:id="rId40"/>
    <p:sldId id="296" r:id="rId41"/>
    <p:sldId id="2147481903" r:id="rId42"/>
    <p:sldId id="2147482837" r:id="rId43"/>
    <p:sldId id="287" r:id="rId44"/>
    <p:sldId id="300" r:id="rId45"/>
    <p:sldId id="293" r:id="rId46"/>
    <p:sldId id="269" r:id="rId47"/>
    <p:sldId id="2147481909" r:id="rId48"/>
    <p:sldId id="2147482838" r:id="rId49"/>
    <p:sldId id="2147481895" r:id="rId50"/>
    <p:sldId id="2147481888" r:id="rId51"/>
    <p:sldId id="2147482847" r:id="rId52"/>
    <p:sldId id="2147482850" r:id="rId53"/>
    <p:sldId id="2147482851" r:id="rId54"/>
    <p:sldId id="297" r:id="rId55"/>
    <p:sldId id="2147481876" r:id="rId56"/>
    <p:sldId id="292" r:id="rId57"/>
    <p:sldId id="2147481827" r:id="rId58"/>
    <p:sldId id="2147481900" r:id="rId59"/>
    <p:sldId id="260" r:id="rId6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16:9 Template Light" id="{38B656EC-D568-4EF7-8842-9FA1AE1192C9}">
          <p14:sldIdLst>
            <p14:sldId id="1661"/>
            <p14:sldId id="2147482800"/>
            <p14:sldId id="2147482839"/>
            <p14:sldId id="2147481890"/>
            <p14:sldId id="2147482849"/>
            <p14:sldId id="2147482848"/>
            <p14:sldId id="2147481887"/>
            <p14:sldId id="262"/>
            <p14:sldId id="2147482842"/>
            <p14:sldId id="2147482828"/>
            <p14:sldId id="2147482829"/>
            <p14:sldId id="2147482840"/>
            <p14:sldId id="2147482843"/>
            <p14:sldId id="2147482841"/>
            <p14:sldId id="2147482844"/>
            <p14:sldId id="2147481906"/>
            <p14:sldId id="2147482834"/>
            <p14:sldId id="2147481875"/>
            <p14:sldId id="2147481886"/>
            <p14:sldId id="2147481885"/>
            <p14:sldId id="2147482835"/>
            <p14:sldId id="2147481907"/>
            <p14:sldId id="2147482846"/>
            <p14:sldId id="2147481848"/>
            <p14:sldId id="2147481850"/>
            <p14:sldId id="2147481821"/>
            <p14:sldId id="2147481867"/>
            <p14:sldId id="2147481905"/>
            <p14:sldId id="261"/>
            <p14:sldId id="2147481877"/>
            <p14:sldId id="2147482845"/>
            <p14:sldId id="2147481901"/>
            <p14:sldId id="291"/>
            <p14:sldId id="2147482833"/>
            <p14:sldId id="296"/>
            <p14:sldId id="2147481903"/>
            <p14:sldId id="2147482837"/>
            <p14:sldId id="287"/>
            <p14:sldId id="300"/>
            <p14:sldId id="293"/>
            <p14:sldId id="269"/>
            <p14:sldId id="2147481909"/>
            <p14:sldId id="2147482838"/>
            <p14:sldId id="2147481895"/>
            <p14:sldId id="2147481888"/>
            <p14:sldId id="2147482847"/>
            <p14:sldId id="2147482850"/>
            <p14:sldId id="2147482851"/>
            <p14:sldId id="297"/>
            <p14:sldId id="2147481876"/>
            <p14:sldId id="292"/>
            <p14:sldId id="2147481827"/>
            <p14:sldId id="2147481900"/>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591A8B-A833-CFD2-9EA7-F5CE82A0E9EC}" name="Josh Oh" initials="JO" userId="S::joshoh@microsoft.com::234851e1-8e4d-4451-8a2f-bc80193e3756" providerId="AD"/>
  <p188:author id="{201CA29D-D065-D46C-4D71-1AC81FFA7C1A}" name="Farzad Sunavala" initials="FS" userId="S::fsunavala@microsoft.com::c7b9be82-5bba-4f43-b49e-53051c7debcd" providerId="AD"/>
  <p188:author id="{526DF9A2-33C5-A206-06EC-FB815EEEF4C6}" name="Pamela Fox" initials="PF" userId="S::pamelafox@microsoft.com::05c421f6-d446-4f2a-8ee0-1060b47b1543"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EA8"/>
    <a:srgbClr val="CE9178"/>
    <a:srgbClr val="D9D9D6"/>
    <a:srgbClr val="399A91"/>
    <a:srgbClr val="BFBFBF"/>
    <a:srgbClr val="005A9F"/>
    <a:srgbClr val="2A446F"/>
    <a:srgbClr val="4D3677"/>
    <a:srgbClr val="8661C5"/>
    <a:srgbClr val="D4EC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9CEEE-C368-40CE-8632-1F5A1B50BF43}" v="7" dt="2025-04-28T11:52:46.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27"/>
    <p:restoredTop sz="94202" autoAdjust="0"/>
  </p:normalViewPr>
  <p:slideViewPr>
    <p:cSldViewPr snapToGrid="0">
      <p:cViewPr>
        <p:scale>
          <a:sx n="100" d="100"/>
          <a:sy n="100" d="100"/>
        </p:scale>
        <p:origin x="48" y="-14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nik Banerjee" userId="b5141451-a766-4396-930d-8162eb9dd6b7" providerId="ADAL" clId="{3C39CEEE-C368-40CE-8632-1F5A1B50BF43}"/>
    <pc:docChg chg="undo custSel addSld delSld modSld addMainMaster delMainMaster modSection">
      <pc:chgData name="Sagnik Banerjee" userId="b5141451-a766-4396-930d-8162eb9dd6b7" providerId="ADAL" clId="{3C39CEEE-C368-40CE-8632-1F5A1B50BF43}" dt="2025-04-28T15:43:56.500" v="53" actId="700"/>
      <pc:docMkLst>
        <pc:docMk/>
      </pc:docMkLst>
      <pc:sldChg chg="mod modShow">
        <pc:chgData name="Sagnik Banerjee" userId="b5141451-a766-4396-930d-8162eb9dd6b7" providerId="ADAL" clId="{3C39CEEE-C368-40CE-8632-1F5A1B50BF43}" dt="2025-04-28T10:14:52.909" v="25" actId="729"/>
        <pc:sldMkLst>
          <pc:docMk/>
          <pc:sldMk cId="294078680" sldId="261"/>
        </pc:sldMkLst>
      </pc:sldChg>
      <pc:sldChg chg="modSp mod">
        <pc:chgData name="Sagnik Banerjee" userId="b5141451-a766-4396-930d-8162eb9dd6b7" providerId="ADAL" clId="{3C39CEEE-C368-40CE-8632-1F5A1B50BF43}" dt="2025-04-28T08:06:11.114" v="2" actId="6549"/>
        <pc:sldMkLst>
          <pc:docMk/>
          <pc:sldMk cId="1795078537" sldId="1661"/>
        </pc:sldMkLst>
        <pc:spChg chg="mod">
          <ac:chgData name="Sagnik Banerjee" userId="b5141451-a766-4396-930d-8162eb9dd6b7" providerId="ADAL" clId="{3C39CEEE-C368-40CE-8632-1F5A1B50BF43}" dt="2025-04-28T08:06:11.114" v="2" actId="6549"/>
          <ac:spMkLst>
            <pc:docMk/>
            <pc:sldMk cId="1795078537" sldId="1661"/>
            <ac:spMk id="5" creationId="{00000000-0000-0000-0000-000000000000}"/>
          </ac:spMkLst>
        </pc:spChg>
      </pc:sldChg>
      <pc:sldChg chg="modSp mod">
        <pc:chgData name="Sagnik Banerjee" userId="b5141451-a766-4396-930d-8162eb9dd6b7" providerId="ADAL" clId="{3C39CEEE-C368-40CE-8632-1F5A1B50BF43}" dt="2025-04-28T11:55:06.756" v="36" actId="20577"/>
        <pc:sldMkLst>
          <pc:docMk/>
          <pc:sldMk cId="2384229639" sldId="2147481890"/>
        </pc:sldMkLst>
        <pc:spChg chg="mod">
          <ac:chgData name="Sagnik Banerjee" userId="b5141451-a766-4396-930d-8162eb9dd6b7" providerId="ADAL" clId="{3C39CEEE-C368-40CE-8632-1F5A1B50BF43}" dt="2025-04-28T11:55:06.756" v="36" actId="20577"/>
          <ac:spMkLst>
            <pc:docMk/>
            <pc:sldMk cId="2384229639" sldId="2147481890"/>
            <ac:spMk id="2" creationId="{B2413394-F2BE-BAD2-ABE2-06D9EBF648F8}"/>
          </ac:spMkLst>
        </pc:spChg>
      </pc:sldChg>
      <pc:sldChg chg="addSp delSp modSp add del mod modClrScheme chgLayout">
        <pc:chgData name="Sagnik Banerjee" userId="b5141451-a766-4396-930d-8162eb9dd6b7" providerId="ADAL" clId="{3C39CEEE-C368-40CE-8632-1F5A1B50BF43}" dt="2025-04-28T11:53:28.433" v="32" actId="14100"/>
        <pc:sldMkLst>
          <pc:docMk/>
          <pc:sldMk cId="4129000267" sldId="2147482800"/>
        </pc:sldMkLst>
        <pc:spChg chg="mod ord">
          <ac:chgData name="Sagnik Banerjee" userId="b5141451-a766-4396-930d-8162eb9dd6b7" providerId="ADAL" clId="{3C39CEEE-C368-40CE-8632-1F5A1B50BF43}" dt="2025-04-28T08:08:19.888" v="14" actId="700"/>
          <ac:spMkLst>
            <pc:docMk/>
            <pc:sldMk cId="4129000267" sldId="2147482800"/>
            <ac:spMk id="2" creationId="{6B94C4C2-CD0C-A9FF-A00D-85509F8588EF}"/>
          </ac:spMkLst>
        </pc:spChg>
        <pc:spChg chg="mod ord">
          <ac:chgData name="Sagnik Banerjee" userId="b5141451-a766-4396-930d-8162eb9dd6b7" providerId="ADAL" clId="{3C39CEEE-C368-40CE-8632-1F5A1B50BF43}" dt="2025-04-28T08:08:50.418" v="24" actId="20577"/>
          <ac:spMkLst>
            <pc:docMk/>
            <pc:sldMk cId="4129000267" sldId="2147482800"/>
            <ac:spMk id="3" creationId="{7BA42473-2867-4D21-D451-318CDBE0ABE9}"/>
          </ac:spMkLst>
        </pc:spChg>
        <pc:spChg chg="add del mod ord">
          <ac:chgData name="Sagnik Banerjee" userId="b5141451-a766-4396-930d-8162eb9dd6b7" providerId="ADAL" clId="{3C39CEEE-C368-40CE-8632-1F5A1B50BF43}" dt="2025-04-28T08:07:50.243" v="10" actId="700"/>
          <ac:spMkLst>
            <pc:docMk/>
            <pc:sldMk cId="4129000267" sldId="2147482800"/>
            <ac:spMk id="4" creationId="{4189B558-FD61-63C1-AE79-D7F09FA3BAD7}"/>
          </ac:spMkLst>
        </pc:spChg>
        <pc:picChg chg="add mod">
          <ac:chgData name="Sagnik Banerjee" userId="b5141451-a766-4396-930d-8162eb9dd6b7" providerId="ADAL" clId="{3C39CEEE-C368-40CE-8632-1F5A1B50BF43}" dt="2025-04-28T11:53:28.433" v="32" actId="14100"/>
          <ac:picMkLst>
            <pc:docMk/>
            <pc:sldMk cId="4129000267" sldId="2147482800"/>
            <ac:picMk id="5" creationId="{2A5CD349-83C6-8CA0-4920-442E748FE0AE}"/>
          </ac:picMkLst>
        </pc:picChg>
        <pc:picChg chg="mod ord">
          <ac:chgData name="Sagnik Banerjee" userId="b5141451-a766-4396-930d-8162eb9dd6b7" providerId="ADAL" clId="{3C39CEEE-C368-40CE-8632-1F5A1B50BF43}" dt="2025-04-28T08:08:19.888" v="14" actId="700"/>
          <ac:picMkLst>
            <pc:docMk/>
            <pc:sldMk cId="4129000267" sldId="2147482800"/>
            <ac:picMk id="7" creationId="{077CEC83-E5A5-6962-E6BE-E4A3ECCD40D7}"/>
          </ac:picMkLst>
        </pc:picChg>
        <pc:picChg chg="del">
          <ac:chgData name="Sagnik Banerjee" userId="b5141451-a766-4396-930d-8162eb9dd6b7" providerId="ADAL" clId="{3C39CEEE-C368-40CE-8632-1F5A1B50BF43}" dt="2025-04-28T11:53:14.129" v="29" actId="478"/>
          <ac:picMkLst>
            <pc:docMk/>
            <pc:sldMk cId="4129000267" sldId="2147482800"/>
            <ac:picMk id="9" creationId="{AA6E9987-348E-1103-0E75-8814653E4C11}"/>
          </ac:picMkLst>
        </pc:picChg>
      </pc:sldChg>
      <pc:sldChg chg="mod modShow">
        <pc:chgData name="Sagnik Banerjee" userId="b5141451-a766-4396-930d-8162eb9dd6b7" providerId="ADAL" clId="{3C39CEEE-C368-40CE-8632-1F5A1B50BF43}" dt="2025-04-28T07:40:36.082" v="0" actId="729"/>
        <pc:sldMkLst>
          <pc:docMk/>
          <pc:sldMk cId="3421147841" sldId="2147482828"/>
        </pc:sldMkLst>
      </pc:sldChg>
      <pc:sldChg chg="mod modShow">
        <pc:chgData name="Sagnik Banerjee" userId="b5141451-a766-4396-930d-8162eb9dd6b7" providerId="ADAL" clId="{3C39CEEE-C368-40CE-8632-1F5A1B50BF43}" dt="2025-04-28T07:40:36.082" v="0" actId="729"/>
        <pc:sldMkLst>
          <pc:docMk/>
          <pc:sldMk cId="463171643" sldId="2147482829"/>
        </pc:sldMkLst>
      </pc:sldChg>
      <pc:sldChg chg="mod modShow">
        <pc:chgData name="Sagnik Banerjee" userId="b5141451-a766-4396-930d-8162eb9dd6b7" providerId="ADAL" clId="{3C39CEEE-C368-40CE-8632-1F5A1B50BF43}" dt="2025-04-28T07:40:36.082" v="0" actId="729"/>
        <pc:sldMkLst>
          <pc:docMk/>
          <pc:sldMk cId="886577992" sldId="2147482840"/>
        </pc:sldMkLst>
      </pc:sldChg>
      <pc:sldChg chg="mod modShow">
        <pc:chgData name="Sagnik Banerjee" userId="b5141451-a766-4396-930d-8162eb9dd6b7" providerId="ADAL" clId="{3C39CEEE-C368-40CE-8632-1F5A1B50BF43}" dt="2025-04-28T07:40:36.082" v="0" actId="729"/>
        <pc:sldMkLst>
          <pc:docMk/>
          <pc:sldMk cId="3741347828" sldId="2147482842"/>
        </pc:sldMkLst>
      </pc:sldChg>
      <pc:sldChg chg="modSp mod">
        <pc:chgData name="Sagnik Banerjee" userId="b5141451-a766-4396-930d-8162eb9dd6b7" providerId="ADAL" clId="{3C39CEEE-C368-40CE-8632-1F5A1B50BF43}" dt="2025-04-28T07:40:40.833" v="1"/>
        <pc:sldMkLst>
          <pc:docMk/>
          <pc:sldMk cId="2723428871" sldId="2147482843"/>
        </pc:sldMkLst>
        <pc:spChg chg="mod">
          <ac:chgData name="Sagnik Banerjee" userId="b5141451-a766-4396-930d-8162eb9dd6b7" providerId="ADAL" clId="{3C39CEEE-C368-40CE-8632-1F5A1B50BF43}" dt="2025-04-28T07:40:40.833" v="1"/>
          <ac:spMkLst>
            <pc:docMk/>
            <pc:sldMk cId="2723428871" sldId="2147482843"/>
            <ac:spMk id="17" creationId="{00000000-0000-0000-0000-000000000000}"/>
          </ac:spMkLst>
        </pc:spChg>
      </pc:sldChg>
      <pc:sldChg chg="add del">
        <pc:chgData name="Sagnik Banerjee" userId="b5141451-a766-4396-930d-8162eb9dd6b7" providerId="ADAL" clId="{3C39CEEE-C368-40CE-8632-1F5A1B50BF43}" dt="2025-04-28T08:07:15.792" v="5" actId="47"/>
        <pc:sldMkLst>
          <pc:docMk/>
          <pc:sldMk cId="2130987963" sldId="2147482850"/>
        </pc:sldMkLst>
      </pc:sldChg>
      <pc:sldChg chg="addSp delSp modSp new mod modClrScheme chgLayout">
        <pc:chgData name="Sagnik Banerjee" userId="b5141451-a766-4396-930d-8162eb9dd6b7" providerId="ADAL" clId="{3C39CEEE-C368-40CE-8632-1F5A1B50BF43}" dt="2025-04-28T15:43:43.915" v="52" actId="700"/>
        <pc:sldMkLst>
          <pc:docMk/>
          <pc:sldMk cId="2565708069" sldId="2147482850"/>
        </pc:sldMkLst>
        <pc:spChg chg="del">
          <ac:chgData name="Sagnik Banerjee" userId="b5141451-a766-4396-930d-8162eb9dd6b7" providerId="ADAL" clId="{3C39CEEE-C368-40CE-8632-1F5A1B50BF43}" dt="2025-04-28T15:38:35.135" v="38" actId="700"/>
          <ac:spMkLst>
            <pc:docMk/>
            <pc:sldMk cId="2565708069" sldId="2147482850"/>
            <ac:spMk id="2" creationId="{FEE03EE2-CDDD-AB42-72B7-45F3CFF93B42}"/>
          </ac:spMkLst>
        </pc:spChg>
        <pc:spChg chg="add del mod">
          <ac:chgData name="Sagnik Banerjee" userId="b5141451-a766-4396-930d-8162eb9dd6b7" providerId="ADAL" clId="{3C39CEEE-C368-40CE-8632-1F5A1B50BF43}" dt="2025-04-28T15:43:43.086" v="51" actId="700"/>
          <ac:spMkLst>
            <pc:docMk/>
            <pc:sldMk cId="2565708069" sldId="2147482850"/>
            <ac:spMk id="3" creationId="{C0F9E6F6-4F8F-642C-E439-FA3F2AF959BF}"/>
          </ac:spMkLst>
        </pc:spChg>
        <pc:spChg chg="add del mod">
          <ac:chgData name="Sagnik Banerjee" userId="b5141451-a766-4396-930d-8162eb9dd6b7" providerId="ADAL" clId="{3C39CEEE-C368-40CE-8632-1F5A1B50BF43}" dt="2025-04-28T15:43:41.703" v="49" actId="700"/>
          <ac:spMkLst>
            <pc:docMk/>
            <pc:sldMk cId="2565708069" sldId="2147482850"/>
            <ac:spMk id="4" creationId="{727B99AB-FDB7-8D49-EE1A-014438DF0B0E}"/>
          </ac:spMkLst>
        </pc:spChg>
        <pc:spChg chg="add del mod">
          <ac:chgData name="Sagnik Banerjee" userId="b5141451-a766-4396-930d-8162eb9dd6b7" providerId="ADAL" clId="{3C39CEEE-C368-40CE-8632-1F5A1B50BF43}" dt="2025-04-28T15:43:41.703" v="49" actId="700"/>
          <ac:spMkLst>
            <pc:docMk/>
            <pc:sldMk cId="2565708069" sldId="2147482850"/>
            <ac:spMk id="5" creationId="{0D63EF04-5A0C-9A93-82B1-D7DD1CB6A744}"/>
          </ac:spMkLst>
        </pc:spChg>
      </pc:sldChg>
      <pc:sldChg chg="new add del mod modClrScheme chgLayout">
        <pc:chgData name="Sagnik Banerjee" userId="b5141451-a766-4396-930d-8162eb9dd6b7" providerId="ADAL" clId="{3C39CEEE-C368-40CE-8632-1F5A1B50BF43}" dt="2025-04-28T15:43:56.500" v="53" actId="700"/>
        <pc:sldMkLst>
          <pc:docMk/>
          <pc:sldMk cId="4085249796" sldId="2147482851"/>
        </pc:sldMkLst>
      </pc:sldChg>
      <pc:sldMasterChg chg="del delSldLayout">
        <pc:chgData name="Sagnik Banerjee" userId="b5141451-a766-4396-930d-8162eb9dd6b7" providerId="ADAL" clId="{3C39CEEE-C368-40CE-8632-1F5A1B50BF43}" dt="2025-04-28T08:07:19.458" v="6" actId="47"/>
        <pc:sldMasterMkLst>
          <pc:docMk/>
          <pc:sldMasterMk cId="378592878" sldId="2147485605"/>
        </pc:sldMasterMkLst>
        <pc:sldLayoutChg chg="del">
          <pc:chgData name="Sagnik Banerjee" userId="b5141451-a766-4396-930d-8162eb9dd6b7" providerId="ADAL" clId="{3C39CEEE-C368-40CE-8632-1F5A1B50BF43}" dt="2025-04-28T08:07:19.458" v="6" actId="47"/>
          <pc:sldLayoutMkLst>
            <pc:docMk/>
            <pc:sldMasterMk cId="378592878" sldId="2147485605"/>
            <pc:sldLayoutMk cId="3882668380" sldId="214748560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160422412" sldId="214748560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408152161" sldId="214748560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557728069" sldId="214748560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280401931" sldId="214748561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848282469" sldId="214748561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38867436" sldId="214748561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796556311" sldId="214748561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536452583" sldId="214748561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752600599" sldId="214748561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391226069" sldId="214748561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655966575" sldId="214748561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83744546" sldId="214748561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674725735" sldId="214748561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248569182" sldId="214748562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436523857" sldId="214748562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844125133" sldId="214748562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163802312" sldId="214748562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553803090" sldId="214748562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296750936" sldId="214748562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510431263" sldId="214748562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811320790" sldId="214748562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246653940" sldId="214748562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65103555" sldId="214748562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3272433" sldId="214748563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759413246" sldId="214748563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72709892" sldId="214748563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048669004" sldId="214748563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092019632" sldId="214748563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903486255" sldId="214748563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53880929" sldId="214748563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75987114" sldId="214748563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98641662" sldId="214748563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11317123" sldId="214748563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96361902" sldId="214748564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040613143" sldId="214748564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0013661" sldId="214748564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46237585" sldId="214748564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25155416" sldId="214748564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52049827" sldId="214748564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370384741" sldId="214748564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081891236" sldId="214748564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369699713" sldId="214748564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921105147" sldId="214748564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68353897" sldId="214748565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75782601" sldId="214748565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853138603" sldId="214748565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038890" sldId="214748565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618545628" sldId="214748565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783571472" sldId="214748565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019229611" sldId="214748565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995446028" sldId="214748565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821316024" sldId="214748565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110872016" sldId="214748565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910143081" sldId="214748566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36965247" sldId="214748566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938308286" sldId="214748566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891351554" sldId="214748566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928387365" sldId="214748566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811991704" sldId="214748566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885057942" sldId="214748566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422125114" sldId="214748566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703259560" sldId="214748566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46007829" sldId="214748566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26221150" sldId="214748567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82692267" sldId="214748567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158595838" sldId="214748567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524086595" sldId="214748567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53847398" sldId="214748567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531406903" sldId="214748567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658566807" sldId="214748567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338844134" sldId="214748567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240955264" sldId="214748567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761445579" sldId="214748567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881511723" sldId="214748568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84579498" sldId="214748568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587417078" sldId="214748568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453459146" sldId="214748568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5434512" sldId="214748568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110129552" sldId="214748568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56872906" sldId="214748568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42951604" sldId="214748568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433159275" sldId="214748568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3174471" sldId="214748568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652096" sldId="214748569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99804775" sldId="214748569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396249171" sldId="214748569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0598103" sldId="214748569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389918186" sldId="214748569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234437789" sldId="214748569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677061586" sldId="214748569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070819837" sldId="214748569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635025111" sldId="214748569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342457922" sldId="214748569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695693288" sldId="214748570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33601917" sldId="214748570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864621656" sldId="214748570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732486208" sldId="214748570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489638245" sldId="214748570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13151738" sldId="214748570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840851088" sldId="214748570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668663078" sldId="214748570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130895692" sldId="214748570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48525542" sldId="214748570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055678705" sldId="214748571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069893877" sldId="214748571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41967255" sldId="214748571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346660061" sldId="214748571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284898912" sldId="214748571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102683866" sldId="214748571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983032997" sldId="214748571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335992371" sldId="214748571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788208558" sldId="214748571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137267067" sldId="214748571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595400927" sldId="214748572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923973397" sldId="214748572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51783168" sldId="214748572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475948999" sldId="214748572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640009512" sldId="2147485724"/>
          </pc:sldLayoutMkLst>
        </pc:sldLayoutChg>
      </pc:sldMasterChg>
      <pc:sldMasterChg chg="add del addSldLayout delSldLayout">
        <pc:chgData name="Sagnik Banerjee" userId="b5141451-a766-4396-930d-8162eb9dd6b7" providerId="ADAL" clId="{3C39CEEE-C368-40CE-8632-1F5A1B50BF43}" dt="2025-04-28T15:43:38.748" v="47" actId="2696"/>
        <pc:sldMasterMkLst>
          <pc:docMk/>
          <pc:sldMasterMk cId="522410318" sldId="2147485605"/>
        </pc:sldMasterMkLst>
        <pc:sldLayoutChg chg="add del">
          <pc:chgData name="Sagnik Banerjee" userId="b5141451-a766-4396-930d-8162eb9dd6b7" providerId="ADAL" clId="{3C39CEEE-C368-40CE-8632-1F5A1B50BF43}" dt="2025-04-28T08:08:19.888" v="14" actId="700"/>
          <pc:sldLayoutMkLst>
            <pc:docMk/>
            <pc:sldMasterMk cId="522410318" sldId="2147485605"/>
            <pc:sldLayoutMk cId="311981773" sldId="214748560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63166309" sldId="214748560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100390163" sldId="214748560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473013638" sldId="214748560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70272238" sldId="214748561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807981099" sldId="214748561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505328254" sldId="214748561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166245046" sldId="214748561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130558685" sldId="214748561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793740519" sldId="214748561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68398673" sldId="214748561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83796593" sldId="214748561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199668802" sldId="214748561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726499003" sldId="214748561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396969854" sldId="214748562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15239382" sldId="214748562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831331492" sldId="214748562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478857312" sldId="214748562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528175862" sldId="214748562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981313969" sldId="214748562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288137414" sldId="214748562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029022163" sldId="214748562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80229868" sldId="214748562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88704813" sldId="214748562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078571114" sldId="214748563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35872402" sldId="214748563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45445197" sldId="214748563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898389030" sldId="214748563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925575409" sldId="214748563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575907409" sldId="214748563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582834237" sldId="214748563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316736943" sldId="214748563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633698018" sldId="214748563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414908102" sldId="214748563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000245914" sldId="214748564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265812421" sldId="214748564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99311269" sldId="214748564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670278832" sldId="214748564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639258399" sldId="214748564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984054786" sldId="214748564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446890391" sldId="214748564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830984248" sldId="214748564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316653019" sldId="214748564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739492938" sldId="214748564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641024766" sldId="214748565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729793607" sldId="214748565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23400757" sldId="214748565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600761181" sldId="214748565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30610628" sldId="214748565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29367035" sldId="214748565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6138355" sldId="214748565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984355148" sldId="214748565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769880321" sldId="214748565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006415641" sldId="214748565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988949197" sldId="214748566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173527707" sldId="214748566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108327970" sldId="214748566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581859581" sldId="214748566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443832403" sldId="214748566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081585370" sldId="214748566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161583909" sldId="214748566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015691576" sldId="214748566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541199903" sldId="214748566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368978968" sldId="214748566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473487364" sldId="214748567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132361402" sldId="214748567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387345224" sldId="214748567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288221548" sldId="214748567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611761397" sldId="214748567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665300264" sldId="214748567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101701987" sldId="214748567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223373899" sldId="214748567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310986224" sldId="214748567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891931039" sldId="214748567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604067359" sldId="214748568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681492974" sldId="214748568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679413128" sldId="214748568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644573552" sldId="214748568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240382795" sldId="214748568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40620780" sldId="214748568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175053945" sldId="214748568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562206832" sldId="214748568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52540342" sldId="214748568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85935984" sldId="214748568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394391029" sldId="214748569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796425252" sldId="214748569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788865137" sldId="214748569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739905508" sldId="214748569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532605840" sldId="214748569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134592151" sldId="214748569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624714638" sldId="214748569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411311413" sldId="214748569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1426110" sldId="214748569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50183126" sldId="214748569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885333412" sldId="214748570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487590895" sldId="214748570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283904906" sldId="214748570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15294882" sldId="214748570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800584618" sldId="214748570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89133831" sldId="214748570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46389737" sldId="214748570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570900485" sldId="214748570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955243863" sldId="214748570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82847927" sldId="214748570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150156663" sldId="214748571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065804036" sldId="214748571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77415174" sldId="214748571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261542584" sldId="214748571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796524039" sldId="214748571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511897548" sldId="2147485715"/>
          </pc:sldLayoutMkLst>
        </pc:sldLayoutChg>
        <pc:sldLayoutChg chg="add del">
          <pc:chgData name="Sagnik Banerjee" userId="b5141451-a766-4396-930d-8162eb9dd6b7" providerId="ADAL" clId="{3C39CEEE-C368-40CE-8632-1F5A1B50BF43}" dt="2025-04-28T15:43:38.748" v="47" actId="2696"/>
          <pc:sldLayoutMkLst>
            <pc:docMk/>
            <pc:sldMasterMk cId="522410318" sldId="2147485605"/>
            <pc:sldLayoutMk cId="1801353572" sldId="214748571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698273590" sldId="214748571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848347937" sldId="214748571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53475108" sldId="214748571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61473705" sldId="214748572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972364685" sldId="214748572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213969402" sldId="214748572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213599047" sldId="214748572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71076700" sldId="2147485724"/>
          </pc:sldLayoutMkLst>
        </pc:sldLayoutChg>
      </pc:sldMasterChg>
    </pc:docChg>
  </pc:docChgLst>
  <pc:docChgLst>
    <pc:chgData name="Sagnik Banerjee" userId="b5141451-a766-4396-930d-8162eb9dd6b7" providerId="ADAL" clId="{EF25D92E-BA86-4C81-A297-2FC34D9547CF}"/>
    <pc:docChg chg="undo custSel addSld delSld modSld sldOrd modSection">
      <pc:chgData name="Sagnik Banerjee" userId="b5141451-a766-4396-930d-8162eb9dd6b7" providerId="ADAL" clId="{EF25D92E-BA86-4C81-A297-2FC34D9547CF}" dt="2025-04-07T08:38:19.130" v="188" actId="20577"/>
      <pc:docMkLst>
        <pc:docMk/>
      </pc:docMkLst>
      <pc:sldChg chg="mod modShow">
        <pc:chgData name="Sagnik Banerjee" userId="b5141451-a766-4396-930d-8162eb9dd6b7" providerId="ADAL" clId="{EF25D92E-BA86-4C81-A297-2FC34D9547CF}" dt="2025-04-04T12:23:10.912" v="116" actId="729"/>
        <pc:sldMkLst>
          <pc:docMk/>
          <pc:sldMk cId="1248478029" sldId="269"/>
        </pc:sldMkLst>
      </pc:sldChg>
      <pc:sldChg chg="modSp mod">
        <pc:chgData name="Sagnik Banerjee" userId="b5141451-a766-4396-930d-8162eb9dd6b7" providerId="ADAL" clId="{EF25D92E-BA86-4C81-A297-2FC34D9547CF}" dt="2025-04-07T08:38:19.130" v="188" actId="20577"/>
        <pc:sldMkLst>
          <pc:docMk/>
          <pc:sldMk cId="1795078537" sldId="1661"/>
        </pc:sldMkLst>
        <pc:spChg chg="mod">
          <ac:chgData name="Sagnik Banerjee" userId="b5141451-a766-4396-930d-8162eb9dd6b7" providerId="ADAL" clId="{EF25D92E-BA86-4C81-A297-2FC34D9547CF}" dt="2025-04-07T08:38:19.130" v="188" actId="20577"/>
          <ac:spMkLst>
            <pc:docMk/>
            <pc:sldMk cId="1795078537" sldId="1661"/>
            <ac:spMk id="4" creationId="{00000000-0000-0000-0000-000000000000}"/>
          </ac:spMkLst>
        </pc:spChg>
        <pc:spChg chg="mod">
          <ac:chgData name="Sagnik Banerjee" userId="b5141451-a766-4396-930d-8162eb9dd6b7" providerId="ADAL" clId="{EF25D92E-BA86-4C81-A297-2FC34D9547CF}" dt="2025-04-04T12:20:12.444" v="111" actId="14100"/>
          <ac:spMkLst>
            <pc:docMk/>
            <pc:sldMk cId="1795078537" sldId="1661"/>
            <ac:spMk id="5" creationId="{00000000-0000-0000-0000-000000000000}"/>
          </ac:spMkLst>
        </pc:spChg>
      </pc:sldChg>
      <pc:sldChg chg="del">
        <pc:chgData name="Sagnik Banerjee" userId="b5141451-a766-4396-930d-8162eb9dd6b7" providerId="ADAL" clId="{EF25D92E-BA86-4C81-A297-2FC34D9547CF}" dt="2025-04-04T12:15:50.194" v="0" actId="2696"/>
        <pc:sldMkLst>
          <pc:docMk/>
          <pc:sldMk cId="1080857811" sldId="2147479540"/>
        </pc:sldMkLst>
      </pc:sldChg>
      <pc:sldChg chg="ord">
        <pc:chgData name="Sagnik Banerjee" userId="b5141451-a766-4396-930d-8162eb9dd6b7" providerId="ADAL" clId="{EF25D92E-BA86-4C81-A297-2FC34D9547CF}" dt="2025-04-04T14:48:31.089" v="135"/>
        <pc:sldMkLst>
          <pc:docMk/>
          <pc:sldMk cId="259498373" sldId="2147481887"/>
        </pc:sldMkLst>
      </pc:sldChg>
      <pc:sldChg chg="mod modShow">
        <pc:chgData name="Sagnik Banerjee" userId="b5141451-a766-4396-930d-8162eb9dd6b7" providerId="ADAL" clId="{EF25D92E-BA86-4C81-A297-2FC34D9547CF}" dt="2025-04-04T12:23:10.912" v="116" actId="729"/>
        <pc:sldMkLst>
          <pc:docMk/>
          <pc:sldMk cId="2348280867" sldId="2147481909"/>
        </pc:sldMkLst>
      </pc:sldChg>
      <pc:sldChg chg="mod modShow">
        <pc:chgData name="Sagnik Banerjee" userId="b5141451-a766-4396-930d-8162eb9dd6b7" providerId="ADAL" clId="{EF25D92E-BA86-4C81-A297-2FC34D9547CF}" dt="2025-04-04T12:23:10.912" v="116" actId="729"/>
        <pc:sldMkLst>
          <pc:docMk/>
          <pc:sldMk cId="4122591042" sldId="2147482838"/>
        </pc:sldMkLst>
      </pc:sldChg>
      <pc:sldChg chg="addSp delSp modSp mod addAnim delAnim">
        <pc:chgData name="Sagnik Banerjee" userId="b5141451-a766-4396-930d-8162eb9dd6b7" providerId="ADAL" clId="{EF25D92E-BA86-4C81-A297-2FC34D9547CF}" dt="2025-04-04T12:21:31.145" v="115" actId="478"/>
        <pc:sldMkLst>
          <pc:docMk/>
          <pc:sldMk cId="1061143574" sldId="2147482839"/>
        </pc:sldMkLst>
        <pc:spChg chg="mod">
          <ac:chgData name="Sagnik Banerjee" userId="b5141451-a766-4396-930d-8162eb9dd6b7" providerId="ADAL" clId="{EF25D92E-BA86-4C81-A297-2FC34D9547CF}" dt="2025-04-04T12:21:30.716" v="114" actId="20577"/>
          <ac:spMkLst>
            <pc:docMk/>
            <pc:sldMk cId="1061143574" sldId="2147482839"/>
            <ac:spMk id="9" creationId="{655B8799-7202-E33F-90D0-82A51FE23A43}"/>
          </ac:spMkLst>
        </pc:spChg>
        <pc:spChg chg="add del">
          <ac:chgData name="Sagnik Banerjee" userId="b5141451-a766-4396-930d-8162eb9dd6b7" providerId="ADAL" clId="{EF25D92E-BA86-4C81-A297-2FC34D9547CF}" dt="2025-04-04T12:21:31.145" v="115" actId="478"/>
          <ac:spMkLst>
            <pc:docMk/>
            <pc:sldMk cId="1061143574" sldId="2147482839"/>
            <ac:spMk id="17" creationId="{905BD0CB-EAD8-97B6-F3B9-D6C94751ACE6}"/>
          </ac:spMkLst>
        </pc:spChg>
      </pc:sldChg>
      <pc:sldChg chg="addSp delSp modSp add mod ord modClrScheme chgLayout">
        <pc:chgData name="Sagnik Banerjee" userId="b5141451-a766-4396-930d-8162eb9dd6b7" providerId="ADAL" clId="{EF25D92E-BA86-4C81-A297-2FC34D9547CF}" dt="2025-04-04T14:58:12.609" v="182" actId="20577"/>
        <pc:sldMkLst>
          <pc:docMk/>
          <pc:sldMk cId="40017512" sldId="2147482848"/>
        </pc:sldMkLst>
        <pc:spChg chg="mod">
          <ac:chgData name="Sagnik Banerjee" userId="b5141451-a766-4396-930d-8162eb9dd6b7" providerId="ADAL" clId="{EF25D92E-BA86-4C81-A297-2FC34D9547CF}" dt="2025-04-04T14:58:12.609" v="182" actId="20577"/>
          <ac:spMkLst>
            <pc:docMk/>
            <pc:sldMk cId="40017512" sldId="2147482848"/>
            <ac:spMk id="2" creationId="{792F16BE-2E99-C5AC-D98F-3D748A5DB767}"/>
          </ac:spMkLst>
        </pc:spChg>
        <pc:spChg chg="mod ord">
          <ac:chgData name="Sagnik Banerjee" userId="b5141451-a766-4396-930d-8162eb9dd6b7" providerId="ADAL" clId="{EF25D92E-BA86-4C81-A297-2FC34D9547CF}" dt="2025-04-04T14:50:11.851" v="153" actId="26606"/>
          <ac:spMkLst>
            <pc:docMk/>
            <pc:sldMk cId="40017512" sldId="2147482848"/>
            <ac:spMk id="4" creationId="{FCE14F2C-AF24-6C4B-9A78-13C8B36A47C8}"/>
          </ac:spMkLst>
        </pc:spChg>
        <pc:picChg chg="mod ord">
          <ac:chgData name="Sagnik Banerjee" userId="b5141451-a766-4396-930d-8162eb9dd6b7" providerId="ADAL" clId="{EF25D92E-BA86-4C81-A297-2FC34D9547CF}" dt="2025-04-04T14:50:11.843" v="152" actId="26606"/>
          <ac:picMkLst>
            <pc:docMk/>
            <pc:sldMk cId="40017512" sldId="2147482848"/>
            <ac:picMk id="5" creationId="{BBCD8039-3573-45E6-8F74-543FEB267548}"/>
          </ac:picMkLst>
        </pc:picChg>
      </pc:sldChg>
      <pc:sldChg chg="addSp delSp modSp add mod ord modClrScheme chgLayout">
        <pc:chgData name="Sagnik Banerjee" userId="b5141451-a766-4396-930d-8162eb9dd6b7" providerId="ADAL" clId="{EF25D92E-BA86-4C81-A297-2FC34D9547CF}" dt="2025-04-04T14:58:53.841" v="187" actId="26606"/>
        <pc:sldMkLst>
          <pc:docMk/>
          <pc:sldMk cId="2076942283" sldId="2147482849"/>
        </pc:sldMkLst>
        <pc:spChg chg="mod">
          <ac:chgData name="Sagnik Banerjee" userId="b5141451-a766-4396-930d-8162eb9dd6b7" providerId="ADAL" clId="{EF25D92E-BA86-4C81-A297-2FC34D9547CF}" dt="2025-04-04T14:58:53.836" v="186" actId="26606"/>
          <ac:spMkLst>
            <pc:docMk/>
            <pc:sldMk cId="2076942283" sldId="2147482849"/>
            <ac:spMk id="2" creationId="{B40F855C-0B5B-9B9D-5304-34A4F69A7DAA}"/>
          </ac:spMkLst>
        </pc:spChg>
        <pc:spChg chg="mod ord">
          <ac:chgData name="Sagnik Banerjee" userId="b5141451-a766-4396-930d-8162eb9dd6b7" providerId="ADAL" clId="{EF25D92E-BA86-4C81-A297-2FC34D9547CF}" dt="2025-04-04T14:58:53.841" v="187" actId="26606"/>
          <ac:spMkLst>
            <pc:docMk/>
            <pc:sldMk cId="2076942283" sldId="2147482849"/>
            <ac:spMk id="4" creationId="{EE49FA8F-321B-B04A-8E35-8ABE5B4B48F5}"/>
          </ac:spMkLst>
        </pc:spChg>
        <pc:picChg chg="add mod">
          <ac:chgData name="Sagnik Banerjee" userId="b5141451-a766-4396-930d-8162eb9dd6b7" providerId="ADAL" clId="{EF25D92E-BA86-4C81-A297-2FC34D9547CF}" dt="2025-04-04T14:58:53.841" v="187" actId="26606"/>
          <ac:picMkLst>
            <pc:docMk/>
            <pc:sldMk cId="2076942283" sldId="2147482849"/>
            <ac:picMk id="3" creationId="{E8601440-C130-4E8D-A9AA-A1CFA8DD43A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350388417294E-2"/>
          <c:y val="0.13302467079697114"/>
          <c:w val="0.933731933567987"/>
          <c:h val="0.58887976982998025"/>
        </c:manualLayout>
      </c:layout>
      <c:barChart>
        <c:barDir val="col"/>
        <c:grouping val="clustered"/>
        <c:varyColors val="0"/>
        <c:ser>
          <c:idx val="0"/>
          <c:order val="0"/>
          <c:tx>
            <c:strRef>
              <c:f>Sheet1!$B$1</c:f>
              <c:strCache>
                <c:ptCount val="1"/>
                <c:pt idx="0">
                  <c:v>Keyword</c:v>
                </c:pt>
              </c:strCache>
            </c:strRef>
          </c:tx>
          <c:spPr>
            <a:solidFill>
              <a:srgbClr val="399A91"/>
            </a:solidFill>
            <a:ln>
              <a:noFill/>
            </a:ln>
            <a:effectLst/>
          </c:spPr>
          <c:invertIfNegative val="0"/>
          <c:cat>
            <c:strRef>
              <c:f>Sheet1!$A$2:$A$4</c:f>
              <c:strCache>
                <c:ptCount val="3"/>
                <c:pt idx="0">
                  <c:v>Customer datasets [NDCG@3]</c:v>
                </c:pt>
                <c:pt idx="1">
                  <c:v>Beir [NDCG@10]</c:v>
                </c:pt>
                <c:pt idx="2">
                  <c:v>Miracl [NDCG@10]</c:v>
                </c:pt>
              </c:strCache>
            </c:strRef>
          </c:cat>
          <c:val>
            <c:numRef>
              <c:f>Sheet1!$B$2:$B$4</c:f>
              <c:numCache>
                <c:formatCode>General</c:formatCode>
                <c:ptCount val="3"/>
                <c:pt idx="0">
                  <c:v>40.6</c:v>
                </c:pt>
                <c:pt idx="1">
                  <c:v>40.6</c:v>
                </c:pt>
                <c:pt idx="2">
                  <c:v>49.6</c:v>
                </c:pt>
              </c:numCache>
            </c:numRef>
          </c:val>
          <c:extLst>
            <c:ext xmlns:c16="http://schemas.microsoft.com/office/drawing/2014/chart" uri="{C3380CC4-5D6E-409C-BE32-E72D297353CC}">
              <c16:uniqueId val="{00000000-C940-6442-8446-A1A2AFE47BCD}"/>
            </c:ext>
          </c:extLst>
        </c:ser>
        <c:ser>
          <c:idx val="1"/>
          <c:order val="1"/>
          <c:tx>
            <c:strRef>
              <c:f>Sheet1!$C$1</c:f>
              <c:strCache>
                <c:ptCount val="1"/>
                <c:pt idx="0">
                  <c:v>Vector (ada-002)</c:v>
                </c:pt>
              </c:strCache>
            </c:strRef>
          </c:tx>
          <c:spPr>
            <a:solidFill>
              <a:schemeClr val="accent2"/>
            </a:solidFill>
            <a:ln>
              <a:noFill/>
            </a:ln>
            <a:effectLst/>
          </c:spPr>
          <c:invertIfNegative val="0"/>
          <c:cat>
            <c:strRef>
              <c:f>Sheet1!$A$2:$A$4</c:f>
              <c:strCache>
                <c:ptCount val="3"/>
                <c:pt idx="0">
                  <c:v>Customer datasets [NDCG@3]</c:v>
                </c:pt>
                <c:pt idx="1">
                  <c:v>Beir [NDCG@10]</c:v>
                </c:pt>
                <c:pt idx="2">
                  <c:v>Miracl [NDCG@10]</c:v>
                </c:pt>
              </c:strCache>
            </c:strRef>
          </c:cat>
          <c:val>
            <c:numRef>
              <c:f>Sheet1!$C$2:$C$4</c:f>
              <c:numCache>
                <c:formatCode>General</c:formatCode>
                <c:ptCount val="3"/>
                <c:pt idx="0">
                  <c:v>43.8</c:v>
                </c:pt>
                <c:pt idx="1">
                  <c:v>45</c:v>
                </c:pt>
                <c:pt idx="2">
                  <c:v>58.3</c:v>
                </c:pt>
              </c:numCache>
            </c:numRef>
          </c:val>
          <c:extLst>
            <c:ext xmlns:c16="http://schemas.microsoft.com/office/drawing/2014/chart" uri="{C3380CC4-5D6E-409C-BE32-E72D297353CC}">
              <c16:uniqueId val="{00000001-C940-6442-8446-A1A2AFE47BCD}"/>
            </c:ext>
          </c:extLst>
        </c:ser>
        <c:ser>
          <c:idx val="2"/>
          <c:order val="2"/>
          <c:tx>
            <c:strRef>
              <c:f>Sheet1!$D$1</c:f>
              <c:strCache>
                <c:ptCount val="1"/>
                <c:pt idx="0">
                  <c:v>Hybrid (Keyword + Vector)</c:v>
                </c:pt>
              </c:strCache>
            </c:strRef>
          </c:tx>
          <c:spPr>
            <a:solidFill>
              <a:srgbClr val="8661C5"/>
            </a:solidFill>
            <a:ln>
              <a:noFill/>
            </a:ln>
            <a:effectLst/>
          </c:spPr>
          <c:invertIfNegative val="0"/>
          <c:cat>
            <c:strRef>
              <c:f>Sheet1!$A$2:$A$4</c:f>
              <c:strCache>
                <c:ptCount val="3"/>
                <c:pt idx="0">
                  <c:v>Customer datasets [NDCG@3]</c:v>
                </c:pt>
                <c:pt idx="1">
                  <c:v>Beir [NDCG@10]</c:v>
                </c:pt>
                <c:pt idx="2">
                  <c:v>Miracl [NDCG@10]</c:v>
                </c:pt>
              </c:strCache>
            </c:strRef>
          </c:cat>
          <c:val>
            <c:numRef>
              <c:f>Sheet1!$D$2:$D$4</c:f>
              <c:numCache>
                <c:formatCode>General</c:formatCode>
                <c:ptCount val="3"/>
                <c:pt idx="0">
                  <c:v>48.4</c:v>
                </c:pt>
                <c:pt idx="1">
                  <c:v>48.4</c:v>
                </c:pt>
                <c:pt idx="2">
                  <c:v>58.8</c:v>
                </c:pt>
              </c:numCache>
            </c:numRef>
          </c:val>
          <c:extLst>
            <c:ext xmlns:c16="http://schemas.microsoft.com/office/drawing/2014/chart" uri="{C3380CC4-5D6E-409C-BE32-E72D297353CC}">
              <c16:uniqueId val="{00000002-C940-6442-8446-A1A2AFE47BCD}"/>
            </c:ext>
          </c:extLst>
        </c:ser>
        <c:ser>
          <c:idx val="3"/>
          <c:order val="3"/>
          <c:tx>
            <c:strRef>
              <c:f>Sheet1!$E$1</c:f>
              <c:strCache>
                <c:ptCount val="1"/>
                <c:pt idx="0">
                  <c:v>Hybrid + Semantic ranker</c:v>
                </c:pt>
              </c:strCache>
            </c:strRef>
          </c:tx>
          <c:spPr>
            <a:solidFill>
              <a:srgbClr val="FF5C39"/>
            </a:solidFill>
            <a:ln>
              <a:noFill/>
            </a:ln>
            <a:effectLst/>
          </c:spPr>
          <c:invertIfNegative val="0"/>
          <c:cat>
            <c:strRef>
              <c:f>Sheet1!$A$2:$A$4</c:f>
              <c:strCache>
                <c:ptCount val="3"/>
                <c:pt idx="0">
                  <c:v>Customer datasets [NDCG@3]</c:v>
                </c:pt>
                <c:pt idx="1">
                  <c:v>Beir [NDCG@10]</c:v>
                </c:pt>
                <c:pt idx="2">
                  <c:v>Miracl [NDCG@10]</c:v>
                </c:pt>
              </c:strCache>
            </c:strRef>
          </c:cat>
          <c:val>
            <c:numRef>
              <c:f>Sheet1!$E$2:$E$4</c:f>
              <c:numCache>
                <c:formatCode>General</c:formatCode>
                <c:ptCount val="3"/>
                <c:pt idx="0">
                  <c:v>60.1</c:v>
                </c:pt>
                <c:pt idx="1">
                  <c:v>50</c:v>
                </c:pt>
                <c:pt idx="2">
                  <c:v>72</c:v>
                </c:pt>
              </c:numCache>
            </c:numRef>
          </c:val>
          <c:extLst>
            <c:ext xmlns:c16="http://schemas.microsoft.com/office/drawing/2014/chart" uri="{C3380CC4-5D6E-409C-BE32-E72D297353CC}">
              <c16:uniqueId val="{00000003-C940-6442-8446-A1A2AFE47BCD}"/>
            </c:ext>
          </c:extLst>
        </c:ser>
        <c:dLbls>
          <c:showLegendKey val="0"/>
          <c:showVal val="0"/>
          <c:showCatName val="0"/>
          <c:showSerName val="0"/>
          <c:showPercent val="0"/>
          <c:showBubbleSize val="0"/>
        </c:dLbls>
        <c:gapWidth val="240"/>
        <c:overlap val="-40"/>
        <c:axId val="916287696"/>
        <c:axId val="916281576"/>
      </c:barChart>
      <c:catAx>
        <c:axId val="916287696"/>
        <c:scaling>
          <c:orientation val="minMax"/>
        </c:scaling>
        <c:delete val="0"/>
        <c:axPos val="b"/>
        <c:numFmt formatCode="General" sourceLinked="1"/>
        <c:majorTickMark val="none"/>
        <c:minorTickMark val="none"/>
        <c:tickLblPos val="nextTo"/>
        <c:spPr>
          <a:noFill/>
          <a:ln w="9525" cap="flat" cmpd="sng" algn="ctr">
            <a:solidFill>
              <a:srgbClr val="3A4953"/>
            </a:solidFill>
            <a:round/>
          </a:ln>
          <a:effectLst/>
        </c:spPr>
        <c:txPr>
          <a:bodyPr rot="-6000000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crossAx val="916281576"/>
        <c:crosses val="autoZero"/>
        <c:auto val="1"/>
        <c:lblAlgn val="ctr"/>
        <c:lblOffset val="100"/>
        <c:noMultiLvlLbl val="0"/>
      </c:catAx>
      <c:valAx>
        <c:axId val="916281576"/>
        <c:scaling>
          <c:orientation val="minMax"/>
        </c:scaling>
        <c:delete val="0"/>
        <c:axPos val="l"/>
        <c:majorGridlines>
          <c:spPr>
            <a:ln w="9525" cap="flat" cmpd="sng" algn="ctr">
              <a:solidFill>
                <a:srgbClr val="BFBFBF"/>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crossAx val="916287696"/>
        <c:crosses val="autoZero"/>
        <c:crossBetween val="between"/>
      </c:valAx>
      <c:spPr>
        <a:noFill/>
        <a:ln>
          <a:noFill/>
        </a:ln>
        <a:effectLst/>
      </c:spPr>
    </c:plotArea>
    <c:legend>
      <c:legendPos val="b"/>
      <c:layout>
        <c:manualLayout>
          <c:xMode val="edge"/>
          <c:yMode val="edge"/>
          <c:x val="4.1042340801198153E-2"/>
          <c:y val="0.88041819141128252"/>
          <c:w val="0.87685600425788324"/>
          <c:h val="0.11958180858871749"/>
        </c:manualLayout>
      </c:layout>
      <c:overlay val="0"/>
      <c:spPr>
        <a:noFill/>
        <a:ln>
          <a:noFill/>
        </a:ln>
        <a:effectLst/>
      </c:spPr>
      <c:txPr>
        <a:bodyPr rot="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19050" cap="rnd">
              <a:solidFill>
                <a:srgbClr val="399A91"/>
              </a:solidFill>
              <a:round/>
            </a:ln>
            <a:effectLst/>
          </c:spPr>
          <c:marker>
            <c:symbol val="circle"/>
            <c:size val="5"/>
            <c:spPr>
              <a:solidFill>
                <a:srgbClr val="399A91"/>
              </a:solidFill>
              <a:ln w="9525">
                <a:noFill/>
              </a:ln>
              <a:effectLst/>
            </c:spPr>
          </c:marker>
          <c:xVal>
            <c:numRef>
              <c:f>Sheet1!$A$2:$A$5</c:f>
              <c:numCache>
                <c:formatCode>General</c:formatCode>
                <c:ptCount val="4"/>
                <c:pt idx="0">
                  <c:v>5</c:v>
                </c:pt>
                <c:pt idx="1">
                  <c:v>10</c:v>
                </c:pt>
                <c:pt idx="2">
                  <c:v>20</c:v>
                </c:pt>
                <c:pt idx="3">
                  <c:v>30</c:v>
                </c:pt>
              </c:numCache>
            </c:numRef>
          </c:xVal>
          <c:yVal>
            <c:numRef>
              <c:f>Sheet1!$B$2:$B$5</c:f>
              <c:numCache>
                <c:formatCode>General</c:formatCode>
                <c:ptCount val="4"/>
                <c:pt idx="0">
                  <c:v>74</c:v>
                </c:pt>
                <c:pt idx="1">
                  <c:v>66</c:v>
                </c:pt>
                <c:pt idx="2">
                  <c:v>61</c:v>
                </c:pt>
                <c:pt idx="3">
                  <c:v>57</c:v>
                </c:pt>
              </c:numCache>
            </c:numRef>
          </c:yVal>
          <c:smooth val="0"/>
          <c:extLst>
            <c:ext xmlns:c16="http://schemas.microsoft.com/office/drawing/2014/chart" uri="{C3380CC4-5D6E-409C-BE32-E72D297353CC}">
              <c16:uniqueId val="{00000000-5292-AB40-B1F9-CE3697347596}"/>
            </c:ext>
          </c:extLst>
        </c:ser>
        <c:ser>
          <c:idx val="1"/>
          <c:order val="1"/>
          <c:tx>
            <c:strRef>
              <c:f>Sheet1!$C$1</c:f>
              <c:strCache>
                <c:ptCount val="1"/>
                <c:pt idx="0">
                  <c:v>Column1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Sheet1!$A$2:$A$5</c:f>
              <c:numCache>
                <c:formatCode>General</c:formatCode>
                <c:ptCount val="4"/>
                <c:pt idx="0">
                  <c:v>5</c:v>
                </c:pt>
                <c:pt idx="1">
                  <c:v>10</c:v>
                </c:pt>
                <c:pt idx="2">
                  <c:v>20</c:v>
                </c:pt>
                <c:pt idx="3">
                  <c:v>30</c:v>
                </c:pt>
              </c:numCache>
            </c:numRef>
          </c:xVal>
          <c:yVal>
            <c:numRef>
              <c:f>Sheet1!$C$2:$C$5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1-5292-AB40-B1F9-CE3697347596}"/>
            </c:ext>
          </c:extLst>
        </c:ser>
        <c:ser>
          <c:idx val="2"/>
          <c:order val="2"/>
          <c:tx>
            <c:strRef>
              <c:f>Sheet1!$D$1</c:f>
              <c:strCache>
                <c:ptCount val="1"/>
                <c:pt idx="0">
                  <c:v>Column2</c:v>
                </c:pt>
              </c:strCache>
            </c:strRef>
          </c:tx>
          <c:spPr>
            <a:ln w="19050" cap="rnd">
              <a:solidFill>
                <a:srgbClr val="0078D4"/>
              </a:solidFill>
              <a:round/>
            </a:ln>
            <a:effectLst/>
          </c:spPr>
          <c:marker>
            <c:symbol val="circle"/>
            <c:size val="5"/>
            <c:spPr>
              <a:solidFill>
                <a:srgbClr val="0078D4"/>
              </a:solidFill>
              <a:ln w="9525">
                <a:noFill/>
              </a:ln>
              <a:effectLst/>
            </c:spPr>
          </c:marker>
          <c:xVal>
            <c:numRef>
              <c:f>Sheet1!$A$2:$A$5</c:f>
              <c:numCache>
                <c:formatCode>General</c:formatCode>
                <c:ptCount val="4"/>
                <c:pt idx="0">
                  <c:v>5</c:v>
                </c:pt>
                <c:pt idx="1">
                  <c:v>10</c:v>
                </c:pt>
                <c:pt idx="2">
                  <c:v>20</c:v>
                </c:pt>
                <c:pt idx="3">
                  <c:v>30</c:v>
                </c:pt>
              </c:numCache>
            </c:numRef>
          </c:xVal>
          <c:yVal>
            <c:numRef>
              <c:f>Sheet1!$D$2:$D$5</c:f>
              <c:numCache>
                <c:formatCode>General</c:formatCode>
                <c:ptCount val="4"/>
                <c:pt idx="0">
                  <c:v>66</c:v>
                </c:pt>
                <c:pt idx="1">
                  <c:v>63</c:v>
                </c:pt>
                <c:pt idx="2">
                  <c:v>58</c:v>
                </c:pt>
                <c:pt idx="3">
                  <c:v>55</c:v>
                </c:pt>
              </c:numCache>
            </c:numRef>
          </c:yVal>
          <c:smooth val="0"/>
          <c:extLst>
            <c:ext xmlns:c16="http://schemas.microsoft.com/office/drawing/2014/chart" uri="{C3380CC4-5D6E-409C-BE32-E72D297353CC}">
              <c16:uniqueId val="{00000002-5292-AB40-B1F9-CE3697347596}"/>
            </c:ext>
          </c:extLst>
        </c:ser>
        <c:ser>
          <c:idx val="3"/>
          <c:order val="3"/>
          <c:tx>
            <c:strRef>
              <c:f>Sheet1!$E$1</c:f>
              <c:strCache>
                <c:ptCount val="1"/>
                <c:pt idx="0">
                  <c:v>Column3</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Sheet1!$A$2:$A$5</c:f>
              <c:numCache>
                <c:formatCode>General</c:formatCode>
                <c:ptCount val="4"/>
                <c:pt idx="0">
                  <c:v>5</c:v>
                </c:pt>
                <c:pt idx="1">
                  <c:v>10</c:v>
                </c:pt>
                <c:pt idx="2">
                  <c:v>20</c:v>
                </c:pt>
                <c:pt idx="3">
                  <c:v>30</c:v>
                </c:pt>
              </c:numCache>
            </c:numRef>
          </c:xVal>
          <c:yVal>
            <c:numRef>
              <c:f>Sheet1!$E$2:$E$5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3-5292-AB40-B1F9-CE3697347596}"/>
            </c:ext>
          </c:extLst>
        </c:ser>
        <c:ser>
          <c:idx val="4"/>
          <c:order val="4"/>
          <c:tx>
            <c:strRef>
              <c:f>Sheet1!$F$1</c:f>
              <c:strCache>
                <c:ptCount val="1"/>
                <c:pt idx="0">
                  <c:v>Column4</c:v>
                </c:pt>
              </c:strCache>
            </c:strRef>
          </c:tx>
          <c:spPr>
            <a:ln w="19050" cap="rnd">
              <a:solidFill>
                <a:schemeClr val="accent2"/>
              </a:solidFill>
              <a:round/>
            </a:ln>
            <a:effectLst/>
          </c:spPr>
          <c:marker>
            <c:symbol val="circle"/>
            <c:size val="5"/>
            <c:spPr>
              <a:solidFill>
                <a:schemeClr val="accent2"/>
              </a:solidFill>
              <a:ln w="9525">
                <a:noFill/>
              </a:ln>
              <a:effectLst/>
            </c:spPr>
          </c:marker>
          <c:xVal>
            <c:numRef>
              <c:f>Sheet1!$A$2:$A$5</c:f>
              <c:numCache>
                <c:formatCode>General</c:formatCode>
                <c:ptCount val="4"/>
                <c:pt idx="0">
                  <c:v>5</c:v>
                </c:pt>
                <c:pt idx="1">
                  <c:v>10</c:v>
                </c:pt>
                <c:pt idx="2">
                  <c:v>20</c:v>
                </c:pt>
                <c:pt idx="3">
                  <c:v>30</c:v>
                </c:pt>
              </c:numCache>
            </c:numRef>
          </c:xVal>
          <c:yVal>
            <c:numRef>
              <c:f>Sheet1!$F$2:$F$5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4-5292-AB40-B1F9-CE3697347596}"/>
            </c:ext>
          </c:extLst>
        </c:ser>
        <c:ser>
          <c:idx val="5"/>
          <c:order val="5"/>
          <c:tx>
            <c:strRef>
              <c:f>Sheet1!$G$1</c:f>
              <c:strCache>
                <c:ptCount val="1"/>
                <c:pt idx="0">
                  <c:v>Column5</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Sheet1!$A$2:$A$5</c:f>
              <c:numCache>
                <c:formatCode>General</c:formatCode>
                <c:ptCount val="4"/>
                <c:pt idx="0">
                  <c:v>5</c:v>
                </c:pt>
                <c:pt idx="1">
                  <c:v>10</c:v>
                </c:pt>
                <c:pt idx="2">
                  <c:v>20</c:v>
                </c:pt>
                <c:pt idx="3">
                  <c:v>30</c:v>
                </c:pt>
              </c:numCache>
            </c:numRef>
          </c:xVal>
          <c:yVal>
            <c:numRef>
              <c:f>Sheet1!$G$2:$G$5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5-5292-AB40-B1F9-CE3697347596}"/>
            </c:ext>
          </c:extLst>
        </c:ser>
        <c:ser>
          <c:idx val="6"/>
          <c:order val="6"/>
          <c:tx>
            <c:strRef>
              <c:f>Sheet1!$H$1</c:f>
              <c:strCache>
                <c:ptCount val="1"/>
                <c:pt idx="0">
                  <c:v>Column6</c:v>
                </c:pt>
              </c:strCache>
            </c:strRef>
          </c:tx>
          <c:spPr>
            <a:ln w="19050" cap="rnd">
              <a:solidFill>
                <a:srgbClr val="C03BC4"/>
              </a:solidFill>
              <a:round/>
            </a:ln>
            <a:effectLst/>
          </c:spPr>
          <c:marker>
            <c:symbol val="circle"/>
            <c:size val="5"/>
            <c:spPr>
              <a:solidFill>
                <a:srgbClr val="C03BC4"/>
              </a:solidFill>
              <a:ln w="9525">
                <a:noFill/>
              </a:ln>
              <a:effectLst/>
            </c:spPr>
          </c:marker>
          <c:xVal>
            <c:numRef>
              <c:f>Sheet1!$A$2:$A$5</c:f>
              <c:numCache>
                <c:formatCode>General</c:formatCode>
                <c:ptCount val="4"/>
                <c:pt idx="0">
                  <c:v>5</c:v>
                </c:pt>
                <c:pt idx="1">
                  <c:v>10</c:v>
                </c:pt>
                <c:pt idx="2">
                  <c:v>20</c:v>
                </c:pt>
                <c:pt idx="3">
                  <c:v>30</c:v>
                </c:pt>
              </c:numCache>
            </c:numRef>
          </c:xVal>
          <c:yVal>
            <c:numRef>
              <c:f>Sheet1!$H$2:$H$5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6-5292-AB40-B1F9-CE3697347596}"/>
            </c:ext>
          </c:extLst>
        </c:ser>
        <c:ser>
          <c:idx val="7"/>
          <c:order val="7"/>
          <c:tx>
            <c:strRef>
              <c:f>Sheet1!$I$1</c:f>
              <c:strCache>
                <c:ptCount val="1"/>
                <c:pt idx="0">
                  <c:v>Column7</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Sheet1!$A$2:$A$5</c:f>
              <c:numCache>
                <c:formatCode>General</c:formatCode>
                <c:ptCount val="4"/>
                <c:pt idx="0">
                  <c:v>5</c:v>
                </c:pt>
                <c:pt idx="1">
                  <c:v>10</c:v>
                </c:pt>
                <c:pt idx="2">
                  <c:v>20</c:v>
                </c:pt>
                <c:pt idx="3">
                  <c:v>30</c:v>
                </c:pt>
              </c:numCache>
            </c:numRef>
          </c:xVal>
          <c:yVal>
            <c:numRef>
              <c:f>Sheet1!$I$2:$I$5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7-5292-AB40-B1F9-CE3697347596}"/>
            </c:ext>
          </c:extLst>
        </c:ser>
        <c:ser>
          <c:idx val="8"/>
          <c:order val="8"/>
          <c:tx>
            <c:strRef>
              <c:f>Sheet1!$J$1</c:f>
              <c:strCache>
                <c:ptCount val="1"/>
                <c:pt idx="0">
                  <c:v>Column8</c:v>
                </c:pt>
              </c:strCache>
            </c:strRef>
          </c:tx>
          <c:spPr>
            <a:ln w="19050" cap="rnd">
              <a:solidFill>
                <a:srgbClr val="FF5C39"/>
              </a:solidFill>
              <a:round/>
            </a:ln>
            <a:effectLst/>
          </c:spPr>
          <c:marker>
            <c:symbol val="circle"/>
            <c:size val="5"/>
            <c:spPr>
              <a:solidFill>
                <a:srgbClr val="FF5C39"/>
              </a:solidFill>
              <a:ln w="9525">
                <a:noFill/>
              </a:ln>
              <a:effectLst/>
            </c:spPr>
          </c:marker>
          <c:xVal>
            <c:numRef>
              <c:f>Sheet1!$A$2:$A$5</c:f>
              <c:numCache>
                <c:formatCode>General</c:formatCode>
                <c:ptCount val="4"/>
                <c:pt idx="0">
                  <c:v>5</c:v>
                </c:pt>
                <c:pt idx="1">
                  <c:v>10</c:v>
                </c:pt>
                <c:pt idx="2">
                  <c:v>20</c:v>
                </c:pt>
                <c:pt idx="3">
                  <c:v>30</c:v>
                </c:pt>
              </c:numCache>
            </c:numRef>
          </c:xVal>
          <c:yVal>
            <c:numRef>
              <c:f>Sheet1!$J$2:$J$5</c:f>
              <c:numCache>
                <c:formatCode>General</c:formatCode>
                <c:ptCount val="4"/>
                <c:pt idx="0">
                  <c:v>64</c:v>
                </c:pt>
                <c:pt idx="1">
                  <c:v>59</c:v>
                </c:pt>
                <c:pt idx="2">
                  <c:v>54</c:v>
                </c:pt>
                <c:pt idx="3">
                  <c:v>51</c:v>
                </c:pt>
              </c:numCache>
            </c:numRef>
          </c:yVal>
          <c:smooth val="0"/>
          <c:extLst>
            <c:ext xmlns:c16="http://schemas.microsoft.com/office/drawing/2014/chart" uri="{C3380CC4-5D6E-409C-BE32-E72D297353CC}">
              <c16:uniqueId val="{00000008-5292-AB40-B1F9-CE3697347596}"/>
            </c:ext>
          </c:extLst>
        </c:ser>
        <c:dLbls>
          <c:showLegendKey val="0"/>
          <c:showVal val="0"/>
          <c:showCatName val="0"/>
          <c:showSerName val="0"/>
          <c:showPercent val="0"/>
          <c:showBubbleSize val="0"/>
        </c:dLbls>
        <c:axId val="171314224"/>
        <c:axId val="1889209744"/>
      </c:scatterChart>
      <c:valAx>
        <c:axId val="171314224"/>
        <c:scaling>
          <c:orientation val="minMax"/>
          <c:max val="30"/>
          <c:min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89209744"/>
        <c:crosses val="autoZero"/>
        <c:crossBetween val="midCat"/>
      </c:valAx>
      <c:valAx>
        <c:axId val="1889209744"/>
        <c:scaling>
          <c:orientation val="minMax"/>
          <c:max val="75"/>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1314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78856134573488"/>
          <c:y val="2.7013267342917438E-2"/>
          <c:w val="0.7338792392497826"/>
          <c:h val="0.70909965342890235"/>
        </c:manualLayout>
      </c:layout>
      <c:barChart>
        <c:barDir val="col"/>
        <c:grouping val="clustered"/>
        <c:varyColors val="0"/>
        <c:ser>
          <c:idx val="0"/>
          <c:order val="0"/>
          <c:tx>
            <c:strRef>
              <c:f>Sheet2!$B$20</c:f>
              <c:strCache>
                <c:ptCount val="1"/>
                <c:pt idx="0">
                  <c:v>Previous Vector Limit</c:v>
                </c:pt>
              </c:strCache>
            </c:strRef>
          </c:tx>
          <c:spPr>
            <a:gradFill flip="none" rotWithShape="1">
              <a:gsLst>
                <a:gs pos="0">
                  <a:srgbClr val="1E8AB1"/>
                </a:gs>
                <a:gs pos="64000">
                  <a:srgbClr val="399A91"/>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Sheet2!$B$21:$B$26</c:f>
              <c:numCache>
                <c:formatCode>General</c:formatCode>
                <c:ptCount val="6"/>
                <c:pt idx="0">
                  <c:v>1</c:v>
                </c:pt>
                <c:pt idx="1">
                  <c:v>36</c:v>
                </c:pt>
                <c:pt idx="2">
                  <c:v>144</c:v>
                </c:pt>
                <c:pt idx="3">
                  <c:v>432</c:v>
                </c:pt>
                <c:pt idx="4">
                  <c:v>144</c:v>
                </c:pt>
                <c:pt idx="5">
                  <c:v>432</c:v>
                </c:pt>
              </c:numCache>
            </c:numRef>
          </c:val>
          <c:extLst>
            <c:ext xmlns:c16="http://schemas.microsoft.com/office/drawing/2014/chart" uri="{C3380CC4-5D6E-409C-BE32-E72D297353CC}">
              <c16:uniqueId val="{00000000-EC99-4841-BC43-BA5967664309}"/>
            </c:ext>
          </c:extLst>
        </c:ser>
        <c:ser>
          <c:idx val="1"/>
          <c:order val="1"/>
          <c:tx>
            <c:strRef>
              <c:f>Sheet2!$C$20</c:f>
              <c:strCache>
                <c:ptCount val="1"/>
                <c:pt idx="0">
                  <c:v>New Vector Limit</c:v>
                </c:pt>
              </c:strCache>
            </c:strRef>
          </c:tx>
          <c:spPr>
            <a:gradFill flip="none" rotWithShape="1">
              <a:gsLst>
                <a:gs pos="0">
                  <a:srgbClr val="C03BC4"/>
                </a:gs>
                <a:gs pos="100000">
                  <a:srgbClr val="0078D4"/>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Sheet2!$C$21:$C$26</c:f>
              <c:numCache>
                <c:formatCode>General</c:formatCode>
                <c:ptCount val="6"/>
                <c:pt idx="0">
                  <c:v>5</c:v>
                </c:pt>
                <c:pt idx="1">
                  <c:v>420</c:v>
                </c:pt>
                <c:pt idx="2">
                  <c:v>1800</c:v>
                </c:pt>
                <c:pt idx="3">
                  <c:v>3600</c:v>
                </c:pt>
                <c:pt idx="4">
                  <c:v>1800</c:v>
                </c:pt>
                <c:pt idx="5">
                  <c:v>3600</c:v>
                </c:pt>
              </c:numCache>
            </c:numRef>
          </c:val>
          <c:extLst>
            <c:ext xmlns:c16="http://schemas.microsoft.com/office/drawing/2014/chart" uri="{C3380CC4-5D6E-409C-BE32-E72D297353CC}">
              <c16:uniqueId val="{00000001-EC99-4841-BC43-BA5967664309}"/>
            </c:ext>
          </c:extLst>
        </c:ser>
        <c:dLbls>
          <c:showLegendKey val="0"/>
          <c:showVal val="0"/>
          <c:showCatName val="0"/>
          <c:showSerName val="0"/>
          <c:showPercent val="0"/>
          <c:showBubbleSize val="0"/>
        </c:dLbls>
        <c:gapWidth val="21"/>
        <c:overlap val="11"/>
        <c:axId val="140111248"/>
        <c:axId val="140112688"/>
      </c:barChart>
      <c:catAx>
        <c:axId val="1401112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ja-JP" sz="1200" b="0" i="0" u="none" strike="noStrike" kern="1200" baseline="0">
                <a:solidFill>
                  <a:schemeClr val="tx1"/>
                </a:solidFill>
                <a:latin typeface="+mn-lt"/>
                <a:ea typeface="+mn-ea"/>
                <a:cs typeface="+mn-cs"/>
              </a:defRPr>
            </a:pPr>
            <a:endParaRPr lang="en-US"/>
          </a:p>
        </c:txPr>
        <c:crossAx val="140112688"/>
        <c:crosses val="autoZero"/>
        <c:auto val="1"/>
        <c:lblAlgn val="ctr"/>
        <c:lblOffset val="100"/>
        <c:noMultiLvlLbl val="0"/>
      </c:catAx>
      <c:valAx>
        <c:axId val="140112688"/>
        <c:scaling>
          <c:orientation val="minMax"/>
          <c:max val="3700"/>
          <c:min val="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ja-JP" sz="1200" b="0" i="0" u="none" strike="noStrike" kern="1200" cap="all" baseline="0">
                    <a:solidFill>
                      <a:schemeClr val="tx1"/>
                    </a:solidFill>
                    <a:latin typeface="+mj-lt"/>
                    <a:ea typeface="+mn-ea"/>
                    <a:cs typeface="+mn-cs"/>
                  </a:defRPr>
                </a:pPr>
                <a:r>
                  <a:rPr lang="en-US" b="0" cap="none" baseline="0">
                    <a:latin typeface="+mj-lt"/>
                  </a:rPr>
                  <a:t>Total vector limit (GB/service)</a:t>
                </a:r>
              </a:p>
            </c:rich>
          </c:tx>
          <c:layout>
            <c:manualLayout>
              <c:xMode val="edge"/>
              <c:yMode val="edge"/>
              <c:x val="3.5756706876779037E-2"/>
              <c:y val="5.4801729865215955E-2"/>
            </c:manualLayout>
          </c:layout>
          <c:overlay val="0"/>
          <c:spPr>
            <a:noFill/>
            <a:ln>
              <a:noFill/>
            </a:ln>
            <a:effectLst/>
          </c:spPr>
          <c:txPr>
            <a:bodyPr rot="-5400000" spcFirstLastPara="1" vertOverflow="ellipsis" vert="horz" wrap="square" anchor="ctr" anchorCtr="1"/>
            <a:lstStyle/>
            <a:p>
              <a:pPr>
                <a:defRPr lang="ja-JP" sz="1200" b="0" i="0" u="none" strike="noStrike" kern="1200" cap="all" baseline="0">
                  <a:solidFill>
                    <a:schemeClr val="tx1"/>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200" b="0" i="0" u="none" strike="noStrike" kern="1200" baseline="0">
                <a:solidFill>
                  <a:schemeClr val="tx1"/>
                </a:solidFill>
                <a:latin typeface="+mn-lt"/>
                <a:ea typeface="+mn-ea"/>
                <a:cs typeface="+mn-cs"/>
              </a:defRPr>
            </a:pPr>
            <a:endParaRPr lang="en-US"/>
          </a:p>
        </c:txPr>
        <c:crossAx val="140111248"/>
        <c:crosses val="autoZero"/>
        <c:crossBetween val="between"/>
      </c:valAx>
      <c:spPr>
        <a:noFill/>
        <a:ln>
          <a:noFill/>
        </a:ln>
        <a:effectLst/>
      </c:spPr>
    </c:plotArea>
    <c:legend>
      <c:legendPos val="b"/>
      <c:layout>
        <c:manualLayout>
          <c:xMode val="edge"/>
          <c:yMode val="edge"/>
          <c:x val="0.29080714129315277"/>
          <c:y val="0.91122249759324925"/>
          <c:w val="0.56145725920024192"/>
          <c:h val="4.6932808940087549E-2"/>
        </c:manualLayout>
      </c:layout>
      <c:overlay val="0"/>
      <c:spPr>
        <a:noFill/>
        <a:ln>
          <a:noFill/>
        </a:ln>
        <a:effectLst/>
      </c:spPr>
      <c:txPr>
        <a:bodyPr rot="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4/28/2025 1:39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20T23:55:51.027"/>
    </inkml:context>
    <inkml:brush xml:id="br0">
      <inkml:brushProperty name="width" value="0.1" units="cm"/>
      <inkml:brushProperty name="height" value="0.1" units="cm"/>
    </inkml:brush>
  </inkml:definitions>
  <inkml:trace contextRef="#ctx0" brushRef="#br0">9562 2503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4/28/2025 1:39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microsoft.sharepoint.com/:p:/t/EventSessionUploads/ETBI2pK5v7hDvH2vlQZ2WnQBQdCgziR7rnSQYpw7asrNHQ?e=WpsQvZ"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our session on building production-ready RAG applications with Azure AI Search! I'm ____, from the ___ team, and I'm excited to be in ____ today.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4/28/2025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move on to an advanced RAG flow, where we'll introduce a new stage: query rewriting.</a:t>
            </a:r>
          </a:p>
          <a:p>
            <a:endParaRPr lang="en-US"/>
          </a:p>
          <a:p>
            <a:r>
              <a:rPr lang="en-US"/>
              <a:t>This time, when the user asks a question, we send their question along with the conversation history to an LLM and ask it to suggest the best search query.</a:t>
            </a:r>
          </a:p>
          <a:p>
            <a:r>
              <a:rPr lang="en-US"/>
              <a:t>This rewriting step is helpful for correcting spelling errors, translating to the language of the knowledge base, and incorporating context in multi-turn conversations.</a:t>
            </a:r>
          </a:p>
          <a:p>
            <a:r>
              <a:rPr lang="en-US"/>
              <a:t>This query rewriting step can also be used for filter building, agentic behavior, etc.</a:t>
            </a:r>
          </a:p>
          <a:p>
            <a:endParaRPr lang="en-US"/>
          </a:p>
          <a:p>
            <a:r>
              <a:rPr lang="en-US"/>
              <a:t>We use the suggested query to search the knowledge base, and the rest of the flow is the same.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78904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Change to advanced flow in Developer Settings</a:t>
            </a:r>
          </a:p>
          <a:p>
            <a:endParaRPr lang="en-US"/>
          </a:p>
          <a:p>
            <a:r>
              <a:rPr lang="en-US"/>
              <a:t>Now let's try the same question with the advanced flow.</a:t>
            </a:r>
          </a:p>
          <a:p>
            <a:endParaRPr lang="en-US"/>
          </a:p>
          <a:p>
            <a:r>
              <a:rPr lang="en-US"/>
              <a:t>// Start with basic question, "Best shoe for hiking",</a:t>
            </a:r>
          </a:p>
          <a:p>
            <a:endParaRPr lang="en-US"/>
          </a:p>
          <a:p>
            <a:endParaRPr lang="en-US"/>
          </a:p>
          <a:p>
            <a:r>
              <a:rPr lang="en-US"/>
              <a:t>What happens if we follow-up with a question that builds on previous questions?</a:t>
            </a:r>
          </a:p>
          <a:p>
            <a:endParaRPr lang="en-US"/>
          </a:p>
          <a:p>
            <a:r>
              <a:rPr lang="en-US"/>
              <a:t>//  respond with "any other options", show the rewrite</a:t>
            </a:r>
          </a:p>
          <a:p>
            <a:endParaRPr lang="en-US"/>
          </a:p>
          <a:p>
            <a:r>
              <a:rPr lang="en-US"/>
              <a:t>The query-rewriting stage successfully turned my not-helpful question into a good search query.</a:t>
            </a:r>
          </a:p>
          <a:p>
            <a:endParaRPr lang="en-US"/>
          </a:p>
          <a:p>
            <a:r>
              <a:rPr lang="en-US"/>
              <a:t>What if I ask a question that's more complex, like climbing gear cheaper than $30?</a:t>
            </a:r>
          </a:p>
          <a:p>
            <a:endParaRPr lang="en-US"/>
          </a:p>
          <a:p>
            <a:r>
              <a:rPr lang="en-US"/>
              <a:t>// Try the climbing gear question and show the filter construction</a:t>
            </a:r>
          </a:p>
          <a:p>
            <a:endParaRPr lang="en-US"/>
          </a:p>
          <a:p>
            <a:r>
              <a:rPr lang="en-US"/>
              <a:t>This time, the query rewriting stage even suggested SQL filters to use to narrow down the results.  You can start to imagine how much you can do with a query rewriting step.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881242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That demo was RAG on top of database rows, for inventory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What if you want to RAG on unstructured data, like a large collection of documents?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RAG flow is the same, but the search results are a bit different. Instead of a single row, we get back chunks of the documents, a few paragraphs at a time.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then send the chunks to the LLM for an answer.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4/28/2025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56576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see an example of RAG on documents in action, using Azure AI Search as the retriever.</a:t>
            </a:r>
          </a:p>
          <a:p>
            <a:r>
              <a:rPr lang="en-US"/>
              <a:t>We can ask a question, and see the citation is to a document. We click that citation to see the full document, and it jumps to the page with the relevant chunk.</a:t>
            </a:r>
          </a:p>
          <a:p>
            <a:endParaRPr lang="en-US"/>
          </a:p>
          <a:p>
            <a:r>
              <a:rPr lang="en-US"/>
              <a:t>This demo is from a full repository that you can deploy yourself and customize with your own data. Check it out at </a:t>
            </a:r>
            <a:r>
              <a:rPr lang="en-US" err="1"/>
              <a:t>aka.ms</a:t>
            </a:r>
            <a:r>
              <a:rPr lang="en-US"/>
              <a:t>/</a:t>
            </a:r>
            <a:r>
              <a:rPr lang="en-US" err="1"/>
              <a:t>ragchat</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326860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As you've seen, we can build RAG on top of many data source types. You just need a way to index and search your data, ideally with a vector search option.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your goal is to RAG on an existing relational database, then Azure has great options that support vector search, like Azure PostgreSQL, Azure SQL, and Cosmos Mongo 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your goal is to RAG on documents, then Azure AI Search is the best option, as it is really built for this scenario.</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will be focusing on RAG on documents going forward, since it's more complex in many ways.</a:t>
            </a:r>
          </a:p>
          <a:p>
            <a:endParaRPr lang="en-US"/>
          </a:p>
        </p:txBody>
      </p:sp>
      <p:sp>
        <p:nvSpPr>
          <p:cNvPr id="4" name="Slide Number Placeholder 3"/>
          <p:cNvSpPr>
            <a:spLocks noGrp="1"/>
          </p:cNvSpPr>
          <p:nvPr>
            <p:ph type="sldNum" sz="quarter" idx="5"/>
          </p:nvPr>
        </p:nvSpPr>
        <p:spPr/>
        <p:txBody>
          <a:bodyPr/>
          <a:lstStyle/>
          <a:p>
            <a:fld id="{9A859BAB-C71C-5948-B622-39FF4D2AFBDC}" type="slidenum">
              <a:rPr lang="en-US" smtClean="0"/>
              <a:t>15</a:t>
            </a:fld>
            <a:endParaRPr lang="en-US"/>
          </a:p>
        </p:txBody>
      </p:sp>
    </p:spTree>
    <p:extLst>
      <p:ext uri="{BB962C8B-B14F-4D97-AF65-F5344CB8AC3E}">
        <p14:creationId xmlns:p14="http://schemas.microsoft.com/office/powerpoint/2010/main" val="398567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build a RAG application, there are three main ingredients that affect the quality: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need powerful search functionality, to be able to search massive data sets. For optimal results, we need hybrid search, a combination of vector search and full text search.</a:t>
            </a:r>
          </a:p>
          <a:p>
            <a:pPr marL="171450" indent="-171450">
              <a:buFont typeface="Arial" panose="020B0604020202020204" pitchFamily="34" charset="0"/>
              <a:buChar char="•"/>
            </a:pPr>
            <a:r>
              <a:rPr lang="en-US" dirty="0"/>
              <a:t>We need well prepared data in our search index. The document chunks should be a reasonable size, not too big, not too small, and the vectors should be high signal, low noise.</a:t>
            </a:r>
          </a:p>
          <a:p>
            <a:pPr marL="171450" indent="-171450">
              <a:buFont typeface="Arial" panose="020B0604020202020204" pitchFamily="34" charset="0"/>
              <a:buChar char="•"/>
            </a:pPr>
            <a:r>
              <a:rPr lang="en-US" dirty="0"/>
              <a:t>We need a frontier level LLM that can adhere to the system prompt, stay on-topic, and ideally support function calling for use in the query rewriting stage.</a:t>
            </a:r>
          </a:p>
          <a:p>
            <a:endParaRPr lang="en-US" dirty="0"/>
          </a:p>
          <a:p>
            <a:r>
              <a:rPr lang="en-US" dirty="0"/>
              <a:t>We're going to dive into these components today, to share everything we've learned about building high quality RAG applications.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79941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B102-0856-59BF-3C54-0048360E8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AA1E1-62CF-BAFB-8F0F-0F3736B58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C6714-12A8-FF2D-341C-315D96CC2140}"/>
              </a:ext>
            </a:extLst>
          </p:cNvPr>
          <p:cNvSpPr>
            <a:spLocks noGrp="1"/>
          </p:cNvSpPr>
          <p:nvPr>
            <p:ph type="body" idx="1"/>
          </p:nvPr>
        </p:nvSpPr>
        <p:spPr/>
        <p:txBody>
          <a:bodyPr/>
          <a:lstStyle/>
          <a:p>
            <a:r>
              <a:rPr lang="en-US"/>
              <a:t>First, let's step back and make sure we all understand vector embeddings, since we'll need to use vectors for both indexing and searching.</a:t>
            </a:r>
          </a:p>
        </p:txBody>
      </p:sp>
      <p:sp>
        <p:nvSpPr>
          <p:cNvPr id="4" name="Header Placeholder 3">
            <a:extLst>
              <a:ext uri="{FF2B5EF4-FFF2-40B4-BE49-F238E27FC236}">
                <a16:creationId xmlns:a16="http://schemas.microsoft.com/office/drawing/2014/main" id="{715D6D9A-4152-EB30-23DE-DA2D4E8D9DD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9371BA3-C230-5ED7-6D18-EFE206BD8DF5}"/>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C6DF35-EE82-2CB5-E71E-14F8EFFF41FE}"/>
              </a:ext>
            </a:extLst>
          </p:cNvPr>
          <p:cNvSpPr>
            <a:spLocks noGrp="1"/>
          </p:cNvSpPr>
          <p:nvPr>
            <p:ph type="dt" idx="12"/>
          </p:nvPr>
        </p:nvSpPr>
        <p:spPr/>
        <p:txBody>
          <a:bodyPr/>
          <a:lstStyle/>
          <a:p>
            <a:fld id="{E2F19A73-88F5-4B80-A929-CF8E66EE5449}" type="datetime8">
              <a:rPr lang="en-US" smtClean="0"/>
              <a:t>4/28/2025 1:40 PM</a:t>
            </a:fld>
            <a:endParaRPr lang="en-US"/>
          </a:p>
        </p:txBody>
      </p:sp>
      <p:sp>
        <p:nvSpPr>
          <p:cNvPr id="7" name="Slide Number Placeholder 6">
            <a:extLst>
              <a:ext uri="{FF2B5EF4-FFF2-40B4-BE49-F238E27FC236}">
                <a16:creationId xmlns:a16="http://schemas.microsoft.com/office/drawing/2014/main" id="{D6700472-80EE-E40D-EA7B-86942A90CB53}"/>
              </a:ext>
            </a:extLst>
          </p:cNvPr>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8945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vector embedding is a list of numbers, and that list represents a particular input inside a particular embedding space.</a:t>
            </a:r>
          </a:p>
          <a:p>
            <a:endParaRPr lang="en-US" dirty="0"/>
          </a:p>
          <a:p>
            <a:r>
              <a:rPr lang="en-US" dirty="0"/>
              <a:t>There are many embedding models that take different inputs and produce vectors of different lengths.</a:t>
            </a:r>
          </a:p>
          <a:p>
            <a:r>
              <a:rPr lang="en-US" dirty="0"/>
              <a:t>An older embedding model, word2vec, encodes single words and outputs lists of lengths 300.</a:t>
            </a:r>
          </a:p>
          <a:p>
            <a:r>
              <a:rPr lang="en-US" dirty="0"/>
              <a:t>The embedding models from OpenAI can take in long strings of text, up to 8191 tokens, and produce vectors of varying length, between 256 and 3072 dimensions.</a:t>
            </a:r>
          </a:p>
          <a:p>
            <a:r>
              <a:rPr lang="en-US" dirty="0"/>
              <a:t>There are also multimodal models like Azure Computer Vision, that can take inputs of image OR text, and produce vectors with 1024 dimensions.</a:t>
            </a:r>
          </a:p>
          <a:p>
            <a:endParaRPr lang="en-US" dirty="0"/>
          </a:p>
          <a:p>
            <a:r>
              <a:rPr lang="en-US" dirty="0"/>
              <a:t>A good embedding model is a balance of speed and size vs. performance. A vector with 3072 dimensions probably encodes more information than a vector with 256, but you may not need the extra 2500 numbers for your application.</a:t>
            </a:r>
          </a:p>
          <a:p>
            <a:r>
              <a:rPr lang="en-US" dirty="0"/>
              <a:t>The MTEB (Massive Text Embedding Benchmark) is an open benchmark that evaluates embedding models and summarizes results on a public leaderboard. Consider that benchmark when selecting a model.</a:t>
            </a:r>
          </a:p>
          <a:p>
            <a:endParaRPr lang="en-US" dirty="0"/>
          </a:p>
          <a:p>
            <a:r>
              <a:rPr lang="en-US" dirty="0"/>
              <a:t>Let's quickly embed a vector using an OpenAI embedding model.</a:t>
            </a:r>
          </a:p>
          <a:p>
            <a:endParaRPr lang="en-US" dirty="0"/>
          </a:p>
          <a:p>
            <a:r>
              <a:rPr lang="en-US" dirty="0"/>
              <a:t>// Open notebook, run cells</a:t>
            </a:r>
          </a:p>
          <a:p>
            <a:endParaRPr lang="en-US" dirty="0"/>
          </a:p>
          <a:p>
            <a:endParaRPr lang="en-US" dirty="0"/>
          </a:p>
          <a:p>
            <a:r>
              <a:rPr lang="en-US" dirty="0"/>
              <a:t>******Notes/Links***</a:t>
            </a:r>
          </a:p>
          <a:p>
            <a:r>
              <a:rPr lang="en-US" dirty="0"/>
              <a:t>Word2vec is a </a:t>
            </a:r>
            <a:r>
              <a:rPr lang="en-US" dirty="0" err="1"/>
              <a:t>NeuralNetwork</a:t>
            </a:r>
            <a:r>
              <a:rPr lang="en-US" dirty="0"/>
              <a:t> method. Glove, LSA, are reduction techniques.</a:t>
            </a:r>
          </a:p>
          <a:p>
            <a:endParaRPr lang="en-US" dirty="0"/>
          </a:p>
          <a:p>
            <a:r>
              <a:rPr lang="en-US" dirty="0"/>
              <a:t>MTEB (Massive Text Embedding Benchmark) is an open benchmark.. </a:t>
            </a:r>
            <a:r>
              <a:rPr lang="en-US" b="0" i="0" dirty="0">
                <a:solidFill>
                  <a:srgbClr val="111827"/>
                </a:solidFill>
                <a:effectLst/>
                <a:latin typeface="Charter"/>
              </a:rPr>
              <a:t>MTEB includes 56 datasets across 8 tasks and currently summarizes &gt;2000 results on the leaderboard. Uses 112 languages. </a:t>
            </a:r>
            <a:endParaRPr lang="en-US" dirty="0"/>
          </a:p>
          <a:p>
            <a:endParaRPr lang="en-US" dirty="0"/>
          </a:p>
          <a:p>
            <a:r>
              <a:rPr lang="en-US" dirty="0"/>
              <a:t>https://platform.openai.com/docs/guides/embeddings/use-cases</a:t>
            </a:r>
          </a:p>
          <a:p>
            <a:r>
              <a:rPr lang="en-US" dirty="0"/>
              <a:t>https://www.reddit.com/r/MachineLearning/comments/13aaj2w/d_is_openai_textembeddingada002_the_best/</a:t>
            </a:r>
          </a:p>
          <a:p>
            <a:r>
              <a:rPr lang="en-US" dirty="0"/>
              <a:t>https://vickiboykis.com/what_are_embeddings/next.html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849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E2329-EB55-62CC-B8D9-6C31ECBED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C6142-6EAB-C84E-9C3B-41B2BB8D1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1531D-ADAD-2374-60F4-2710200BDD72}"/>
              </a:ext>
            </a:extLst>
          </p:cNvPr>
          <p:cNvSpPr>
            <a:spLocks noGrp="1"/>
          </p:cNvSpPr>
          <p:nvPr>
            <p:ph type="body" idx="1"/>
          </p:nvPr>
        </p:nvSpPr>
        <p:spPr/>
        <p:txBody>
          <a:bodyPr/>
          <a:lstStyle/>
          <a:p>
            <a:r>
              <a:rPr lang="en-US" dirty="0"/>
              <a:t>Once we have vector embeddings, we can compare two vectors to see how similar they are. There are multiple distance metrics that we can use, but the most commonly used metric is called cosine similarity. It measures the angle between two vectors in a high-dimensional space.</a:t>
            </a:r>
          </a:p>
          <a:p>
            <a:endParaRPr lang="en-US" dirty="0"/>
          </a:p>
          <a:p>
            <a:r>
              <a:rPr lang="en-US" dirty="0"/>
              <a:t>Let's look at the similarity between some vectors.</a:t>
            </a:r>
          </a:p>
          <a:p>
            <a:endParaRPr lang="en-US" dirty="0"/>
          </a:p>
          <a:p>
            <a:r>
              <a:rPr lang="en-US" dirty="0"/>
              <a:t>// Open notebook with comparison</a:t>
            </a:r>
          </a:p>
          <a:p>
            <a:endParaRPr lang="en-US" dirty="0"/>
          </a:p>
          <a:p>
            <a:endParaRPr lang="en-US" dirty="0"/>
          </a:p>
          <a:p>
            <a:endParaRPr lang="en-US" dirty="0"/>
          </a:p>
          <a:p>
            <a:endParaRPr lang="en-US" dirty="0"/>
          </a:p>
          <a:p>
            <a:endParaRPr lang="en-US" dirty="0"/>
          </a:p>
          <a:p>
            <a:r>
              <a:rPr lang="en-US" dirty="0"/>
              <a:t>**** Notes ******</a:t>
            </a:r>
          </a:p>
          <a:p>
            <a:endParaRPr lang="en-US" dirty="0"/>
          </a:p>
          <a:p>
            <a:r>
              <a:rPr lang="en-US" dirty="0"/>
              <a:t>Remember that you're vectorizing an entire picture or paragraph!</a:t>
            </a:r>
          </a:p>
          <a:p>
            <a:r>
              <a:rPr lang="en-US" dirty="0"/>
              <a:t>Show similarity for longer strings / RAG chunks</a:t>
            </a:r>
          </a:p>
          <a:p>
            <a:r>
              <a:rPr lang="en-US" dirty="0"/>
              <a:t>Give examples of sentences that have similar characteristics but mean completely different things – phone numbers, dollar values (1000 vs 1 million)</a:t>
            </a:r>
          </a:p>
          <a:p>
            <a:endParaRPr lang="en-US" dirty="0"/>
          </a:p>
          <a:p>
            <a:endParaRPr lang="en-US" dirty="0"/>
          </a:p>
          <a:p>
            <a:r>
              <a:rPr lang="en-US" dirty="0"/>
              <a:t>Show a demo comparing two sentences</a:t>
            </a:r>
          </a:p>
          <a:p>
            <a:r>
              <a:rPr lang="en-US" dirty="0"/>
              <a:t>Show a demo indexing the Disney movie titles and searching</a:t>
            </a:r>
          </a:p>
          <a:p>
            <a:endParaRPr lang="en-US" dirty="0"/>
          </a:p>
          <a:p>
            <a:r>
              <a:rPr lang="en-US" dirty="0"/>
              <a:t>https://platform.openai.com/docs/guides/embeddings/use-cases</a:t>
            </a:r>
          </a:p>
          <a:p>
            <a:r>
              <a:rPr lang="en-US" dirty="0"/>
              <a:t>https://www.reddit.com/r/MachineLearning/comments/13aaj2w/d_is_openai_textembeddingada002_the_best/</a:t>
            </a:r>
          </a:p>
          <a:p>
            <a:endParaRPr lang="en-US" dirty="0"/>
          </a:p>
          <a:p>
            <a:r>
              <a:rPr lang="en-US" dirty="0"/>
              <a:t>https://vaibhavgarg1982.medium.com/why-are-cosine-similarities-of-text-embeddings-almost-always-positive-6bd31eaee4d5</a:t>
            </a:r>
          </a:p>
        </p:txBody>
      </p:sp>
      <p:sp>
        <p:nvSpPr>
          <p:cNvPr id="4" name="Header Placeholder 3">
            <a:extLst>
              <a:ext uri="{FF2B5EF4-FFF2-40B4-BE49-F238E27FC236}">
                <a16:creationId xmlns:a16="http://schemas.microsoft.com/office/drawing/2014/main" id="{91365BE1-71BC-7DD0-F6EB-BA706DA6969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B6D5550-82DA-5562-02A7-22E353C2BE0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3A0781-26CC-42F4-C701-31B578BF360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AA3EF2-948F-5A93-059D-E88A8DF2816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733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7465-6DE8-ED8F-CF1A-72670FA91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98B04-2BC5-5603-F37A-761874ED3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E3833-D19B-5AB0-FE33-F432C56B6E4C}"/>
              </a:ext>
            </a:extLst>
          </p:cNvPr>
          <p:cNvSpPr>
            <a:spLocks noGrp="1"/>
          </p:cNvSpPr>
          <p:nvPr>
            <p:ph type="body" idx="1"/>
          </p:nvPr>
        </p:nvSpPr>
        <p:spPr/>
        <p:txBody>
          <a:bodyPr/>
          <a:lstStyle/>
          <a:p>
            <a:r>
              <a:rPr lang="en-US"/>
              <a:t>Now we're ready for vector search! Given the search query, we compute an embedding, and then we find the K closest vectors to that search vector.</a:t>
            </a:r>
          </a:p>
          <a:p>
            <a:endParaRPr lang="en-US"/>
          </a:p>
          <a:p>
            <a:r>
              <a:rPr lang="en-US"/>
              <a:t>Let's try that out in a notebook.</a:t>
            </a:r>
          </a:p>
          <a:p>
            <a:endParaRPr lang="en-US"/>
          </a:p>
          <a:p>
            <a:r>
              <a:rPr lang="en-US"/>
              <a:t>(Demo: Disney Movie titles including the Marvel Cinematic Universe)</a:t>
            </a:r>
          </a:p>
          <a:p>
            <a:endParaRPr lang="en-US"/>
          </a:p>
        </p:txBody>
      </p:sp>
      <p:sp>
        <p:nvSpPr>
          <p:cNvPr id="4" name="Header Placeholder 3">
            <a:extLst>
              <a:ext uri="{FF2B5EF4-FFF2-40B4-BE49-F238E27FC236}">
                <a16:creationId xmlns:a16="http://schemas.microsoft.com/office/drawing/2014/main" id="{B84CF5D4-77D2-72E5-305E-AD74A714593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D1C6E97-6E21-89C9-C758-6FD7789F4F9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1FD5C3-8D5C-5910-DA2B-A9815359B51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DAE39C7-BB90-ACF0-54B1-AC3A661F218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581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start off today with an introduction to RAG and an overview of vector embeddings and vector search. Then we'll see how to use Azure AI Search for state-of-the-art retrieval, how to setup the optimal data ingestion pipeline, and finally, how to evaluate answer quality and productionize your application.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3673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93BEC-85D1-44E1-F608-CFC12210C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A79A8-830A-739C-F910-94AE58282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D91445-AD52-4FB2-6FB6-E8696C545034}"/>
              </a:ext>
            </a:extLst>
          </p:cNvPr>
          <p:cNvSpPr>
            <a:spLocks noGrp="1"/>
          </p:cNvSpPr>
          <p:nvPr>
            <p:ph type="body" idx="1"/>
          </p:nvPr>
        </p:nvSpPr>
        <p:spPr/>
        <p:txBody>
          <a:bodyPr/>
          <a:lstStyle/>
          <a:p>
            <a:r>
              <a:rPr lang="en-US"/>
              <a:t>As you can see, vector search helps us find semantically similar results, and also helps with translation across languages. It's an amazing tool in a search arsenal. </a:t>
            </a:r>
          </a:p>
          <a:p>
            <a:endParaRPr lang="en-US"/>
          </a:p>
          <a:p>
            <a:r>
              <a:rPr lang="en-US"/>
              <a:t>Fortunately, we support vector search natively in the Azure data platform, in many of our databases: Cosmos DB MongoDB, PostgreSQL, and Azure SQL server.</a:t>
            </a:r>
          </a:p>
          <a:p>
            <a:endParaRPr lang="en-US"/>
          </a:p>
          <a:p>
            <a:r>
              <a:rPr lang="en-US"/>
              <a:t>We also have Azure AI search that does vector and keyword search, and includes integrated vectorization for cloud-based embedding.</a:t>
            </a:r>
          </a:p>
        </p:txBody>
      </p:sp>
      <p:sp>
        <p:nvSpPr>
          <p:cNvPr id="4" name="Header Placeholder 3">
            <a:extLst>
              <a:ext uri="{FF2B5EF4-FFF2-40B4-BE49-F238E27FC236}">
                <a16:creationId xmlns:a16="http://schemas.microsoft.com/office/drawing/2014/main" id="{0814BE05-80A6-81C2-2424-D8CA9C3B1CF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E78911A-442D-8CB1-CFE7-CA855739B3A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04D359-8582-C36B-3418-5A7091CE1426}"/>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B8E822A3-BA57-8FCC-2BA6-C344548E79CE}"/>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17244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B963-D23C-1D42-B869-6D3A8C573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E384A-6FF0-1ACD-2978-A96833B55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63D3D-5791-CA82-F828-DF4E0A4A4E3B}"/>
              </a:ext>
            </a:extLst>
          </p:cNvPr>
          <p:cNvSpPr>
            <a:spLocks noGrp="1"/>
          </p:cNvSpPr>
          <p:nvPr>
            <p:ph type="body" idx="1"/>
          </p:nvPr>
        </p:nvSpPr>
        <p:spPr/>
        <p:txBody>
          <a:bodyPr/>
          <a:lstStyle/>
          <a:p>
            <a:r>
              <a:rPr lang="en-US"/>
              <a:t>For the rest of this talk, we're going to do a deep dive into Azure AI search.</a:t>
            </a:r>
          </a:p>
        </p:txBody>
      </p:sp>
      <p:sp>
        <p:nvSpPr>
          <p:cNvPr id="4" name="Header Placeholder 3">
            <a:extLst>
              <a:ext uri="{FF2B5EF4-FFF2-40B4-BE49-F238E27FC236}">
                <a16:creationId xmlns:a16="http://schemas.microsoft.com/office/drawing/2014/main" id="{4CCFB213-4BB6-BFCC-1E29-73E273BCE933}"/>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09DD866A-9AE1-765E-3B94-691D226F41B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424FDAB-AC14-536F-6596-37401EA6A4C5}"/>
              </a:ext>
            </a:extLst>
          </p:cNvPr>
          <p:cNvSpPr>
            <a:spLocks noGrp="1"/>
          </p:cNvSpPr>
          <p:nvPr>
            <p:ph type="dt" idx="12"/>
          </p:nvPr>
        </p:nvSpPr>
        <p:spPr/>
        <p:txBody>
          <a:bodyPr/>
          <a:lstStyle/>
          <a:p>
            <a:fld id="{E2F19A73-88F5-4B80-A929-CF8E66EE5449}" type="datetime8">
              <a:rPr lang="en-US" smtClean="0"/>
              <a:t>4/28/2025 1:40 PM</a:t>
            </a:fld>
            <a:endParaRPr lang="en-US"/>
          </a:p>
        </p:txBody>
      </p:sp>
      <p:sp>
        <p:nvSpPr>
          <p:cNvPr id="7" name="Slide Number Placeholder 6">
            <a:extLst>
              <a:ext uri="{FF2B5EF4-FFF2-40B4-BE49-F238E27FC236}">
                <a16:creationId xmlns:a16="http://schemas.microsoft.com/office/drawing/2014/main" id="{53C8D946-0E74-0A81-F8BD-A79F045AB394}"/>
              </a:ext>
            </a:extLst>
          </p:cNvPr>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7836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B748-139F-6166-087F-DC5B023C9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50261-35D6-3246-523B-40EF224A2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406D9-3F72-293C-2A69-8E4951ACAD11}"/>
              </a:ext>
            </a:extLst>
          </p:cNvPr>
          <p:cNvSpPr>
            <a:spLocks noGrp="1"/>
          </p:cNvSpPr>
          <p:nvPr>
            <p:ph type="body" idx="1"/>
          </p:nvPr>
        </p:nvSpPr>
        <p:spPr/>
        <p:txBody>
          <a:bodyPr/>
          <a:lstStyle/>
          <a:p>
            <a:pPr>
              <a:buFont typeface="Arial"/>
              <a:buChar char="•"/>
            </a:pPr>
            <a:r>
              <a:rPr lang="en-US" dirty="0"/>
              <a:t>Azure AI Search is a comprehensive search solution and includes features built specifically with RAG applications in mind. Azure AI Search </a:t>
            </a:r>
            <a:r>
              <a:rPr lang="en-US" dirty="0" err="1"/>
              <a:t>integerated</a:t>
            </a:r>
            <a:r>
              <a:rPr lang="en-US" dirty="0"/>
              <a:t> with all the popular open source orchestrations like </a:t>
            </a:r>
            <a:r>
              <a:rPr lang="en-US" dirty="0" err="1"/>
              <a:t>Langchain</a:t>
            </a:r>
            <a:r>
              <a:rPr lang="en-US" dirty="0"/>
              <a:t>, </a:t>
            </a:r>
            <a:r>
              <a:rPr lang="en-US" dirty="0" err="1"/>
              <a:t>Llamaindex</a:t>
            </a:r>
            <a:r>
              <a:rPr lang="en-US" dirty="0"/>
              <a:t>, Semantic Kernel, as well as Azure services like Azure OpenAI and Azure AI Studio. Basically, wherever you are building your RAG apps, you can use Azure AI Search.</a:t>
            </a:r>
          </a:p>
          <a:p>
            <a:pPr>
              <a:buFont typeface="Arial"/>
              <a:buChar char="•"/>
            </a:pPr>
            <a:endParaRPr lang="en-US" dirty="0"/>
          </a:p>
          <a:p>
            <a:pPr>
              <a:buFont typeface="Arial"/>
              <a:buChar char="•"/>
            </a:pPr>
            <a:r>
              <a:rPr lang="en-US" dirty="0"/>
              <a:t>AI Search introduced vector search a year ago, and it's generally available to everyone. Let's walk through a few examples that show it in action.</a:t>
            </a:r>
            <a:endParaRPr lang="en-US" sz="850" dirty="0">
              <a:cs typeface="Segoe UI"/>
            </a:endParaRPr>
          </a:p>
          <a:p>
            <a:pPr>
              <a:buFont typeface="Arial"/>
              <a:buChar char="•"/>
            </a:pPr>
            <a:endParaRPr lang="en-US" sz="850" dirty="0">
              <a:cs typeface="Segoe UI"/>
            </a:endParaRPr>
          </a:p>
          <a:p>
            <a:pPr>
              <a:buFont typeface="Arial"/>
              <a:buChar char="•"/>
            </a:pPr>
            <a:r>
              <a:rPr lang="en-US" sz="850" dirty="0">
                <a:cs typeface="Segoe UI"/>
              </a:rPr>
              <a:t>DEMO script: </a:t>
            </a:r>
          </a:p>
          <a:p>
            <a:pPr>
              <a:buFont typeface="Arial"/>
              <a:buChar char="•"/>
            </a:pPr>
            <a:r>
              <a:rPr lang="en-US" sz="850" dirty="0">
                <a:cs typeface="Segoe UI"/>
              </a:rPr>
              <a:t> Clear the notebook cells.</a:t>
            </a:r>
          </a:p>
          <a:p>
            <a:pPr>
              <a:buFont typeface="Arial"/>
              <a:buChar char="•"/>
            </a:pPr>
            <a:r>
              <a:rPr lang="en-US" sz="850" dirty="0">
                <a:cs typeface="Segoe UI"/>
              </a:rPr>
              <a:t>Go through the notebook, cell by cell, explaining each cell</a:t>
            </a:r>
          </a:p>
        </p:txBody>
      </p:sp>
      <p:sp>
        <p:nvSpPr>
          <p:cNvPr id="4" name="Header Placeholder 3">
            <a:extLst>
              <a:ext uri="{FF2B5EF4-FFF2-40B4-BE49-F238E27FC236}">
                <a16:creationId xmlns:a16="http://schemas.microsoft.com/office/drawing/2014/main" id="{E07FA5E7-D38D-1274-3778-A51166ECFD8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2B316A5-A4C9-07CE-3D04-68575040723E}"/>
              </a:ext>
            </a:extLst>
          </p:cNvPr>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53D095C-80A4-A50E-4298-C9FE0013017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804D32C-857B-2326-F992-000D7B71EC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679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BDAFD-A597-1A11-E9C5-27A92D964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3B2B7-2A07-F64C-12BB-51E7C89F0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089510-01EA-2026-3834-9B453260B4F3}"/>
              </a:ext>
            </a:extLst>
          </p:cNvPr>
          <p:cNvSpPr>
            <a:spLocks noGrp="1"/>
          </p:cNvSpPr>
          <p:nvPr>
            <p:ph type="body" idx="1"/>
          </p:nvPr>
        </p:nvSpPr>
        <p:spPr/>
        <p:txBody>
          <a:bodyPr/>
          <a:lstStyle/>
          <a:p>
            <a:r>
              <a:rPr lang="en-US" sz="850" dirty="0">
                <a:latin typeface="Segoe UI"/>
                <a:cs typeface="Segoe UI"/>
              </a:rPr>
              <a:t>Aure AI search supports two different vector retrieval strategies. One is approximate nearest neighbor search, or ANN search. This will give you a fast and scalable retrieval strategy. When we use an index for retrieval, we are trading off perfect recall for performance. These are approximate techniques, and in this case we use a well-known approach called HNSW (Hierarchical </a:t>
            </a:r>
            <a:r>
              <a:rPr lang="en-US" sz="850" dirty="0" err="1">
                <a:latin typeface="Segoe UI"/>
                <a:cs typeface="Segoe UI"/>
              </a:rPr>
              <a:t>Navegable</a:t>
            </a:r>
            <a:r>
              <a:rPr lang="en-US" sz="850" dirty="0">
                <a:latin typeface="Segoe UI"/>
                <a:cs typeface="Segoe UI"/>
              </a:rPr>
              <a:t> Small Worlds).</a:t>
            </a:r>
            <a:endParaRPr lang="en-US" dirty="0"/>
          </a:p>
          <a:p>
            <a:r>
              <a:rPr lang="en-US" sz="850" dirty="0">
                <a:latin typeface="Segoe UI"/>
                <a:cs typeface="Segoe UI"/>
              </a:rPr>
              <a:t>Think of it as a probabilistic data structure that builds a graph-type thing, and it allows us to answer questions very fast with a good performance recall trade-off. </a:t>
            </a:r>
            <a:endParaRPr lang="en-US" sz="850" dirty="0">
              <a:cs typeface="Segoe UI"/>
            </a:endParaRPr>
          </a:p>
          <a:p>
            <a:r>
              <a:rPr lang="en-US" sz="850" dirty="0">
                <a:latin typeface="Segoe UI"/>
                <a:cs typeface="Segoe UI"/>
              </a:rPr>
              <a:t>We pick good defaults, so you typically don't have to worry about this. But if you actually know what HNSW means and you want to dig into the details, we also give you access to all the parameters so you can fine-tune exactly what we do. </a:t>
            </a:r>
            <a:endParaRPr lang="en-US" sz="850" dirty="0">
              <a:cs typeface="Segoe UI"/>
            </a:endParaRPr>
          </a:p>
          <a:p>
            <a:r>
              <a:rPr lang="en-US" sz="850" dirty="0">
                <a:latin typeface="Segoe UI"/>
                <a:cs typeface="Segoe UI"/>
              </a:rPr>
              <a:t>In some other cases, actually it's useful to scan vectors exhaustively, comparing each one of them by computing the distance. </a:t>
            </a:r>
            <a:endParaRPr lang="en-US" sz="850" dirty="0">
              <a:cs typeface="Segoe UI"/>
            </a:endParaRPr>
          </a:p>
          <a:p>
            <a:r>
              <a:rPr lang="en-US" sz="850" dirty="0">
                <a:latin typeface="Segoe UI"/>
                <a:cs typeface="Segoe UI"/>
              </a:rPr>
              <a:t>This is typically used to compute a recall base because if you exhaustively review all the vectors, then your recall is perfect, so you can compute the difference between that and your particular scenario. Then there are some corner cases, a very large-scale, and multi-tenancy situations where it actually can be faster to use exhaustive retrieval when your filter selectivity is very high. </a:t>
            </a:r>
            <a:endParaRPr lang="en-US" sz="850" dirty="0">
              <a:cs typeface="Segoe UI"/>
            </a:endParaRPr>
          </a:p>
          <a:p>
            <a:endParaRPr lang="en-US" sz="850" dirty="0">
              <a:cs typeface="Segoe UI"/>
            </a:endParaRPr>
          </a:p>
          <a:p>
            <a:r>
              <a:rPr lang="en-US" sz="850" dirty="0">
                <a:cs typeface="Segoe UI"/>
              </a:rPr>
              <a:t>// </a:t>
            </a:r>
            <a:r>
              <a:rPr lang="en-US" sz="850" dirty="0" err="1">
                <a:cs typeface="Segoe UI"/>
              </a:rPr>
              <a:t>Dont</a:t>
            </a:r>
            <a:r>
              <a:rPr lang="en-US" sz="850" dirty="0">
                <a:cs typeface="Segoe UI"/>
              </a:rPr>
              <a:t> do the demo here, assuming you did it on previous slide!</a:t>
            </a:r>
          </a:p>
        </p:txBody>
      </p:sp>
      <p:sp>
        <p:nvSpPr>
          <p:cNvPr id="4" name="Header Placeholder 3">
            <a:extLst>
              <a:ext uri="{FF2B5EF4-FFF2-40B4-BE49-F238E27FC236}">
                <a16:creationId xmlns:a16="http://schemas.microsoft.com/office/drawing/2014/main" id="{A144B0B9-3276-D7DE-C46A-2B1317739AB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BE9D3F4-E19F-9611-3F8D-D07693E1AE5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26F631-801D-2393-06DE-FFEEBD830368}"/>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C6C16CBF-8295-9055-4DA1-1E4CF8B7DBC7}"/>
              </a:ext>
            </a:extLst>
          </p:cNvPr>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780369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5BDD-49E8-BEA1-C3B7-B329CC586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B31B8-3297-0B5F-3747-99C233B18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8A626-CC34-CE41-FEB7-AE058AD9C10A}"/>
              </a:ext>
            </a:extLst>
          </p:cNvPr>
          <p:cNvSpPr>
            <a:spLocks noGrp="1"/>
          </p:cNvSpPr>
          <p:nvPr>
            <p:ph type="body" idx="1"/>
          </p:nvPr>
        </p:nvSpPr>
        <p:spPr/>
        <p:txBody>
          <a:bodyPr/>
          <a:lstStyle/>
          <a:p>
            <a:r>
              <a:rPr lang="en-US" sz="850" dirty="0">
                <a:latin typeface="Segoe UI"/>
                <a:cs typeface="Segoe UI"/>
              </a:rPr>
              <a:t>As part of building an application, you often need not just vector retrieval, you need other things, like for example, filters are very common. You often want to say, hey, I want to search only on this date range, or maybe employees are in different regions and I want to just search for the policy for a given region and things like that. Filters are often also used for granular access control, so maybe two people ask the same question but get different answers because they can see different documents. We also support pre/post-filtering strategies, this allows you to tune different trade-offs that we make at runtime in terms of how quickly we can get to the right results. </a:t>
            </a:r>
            <a:endParaRPr lang="en-US" dirty="0"/>
          </a:p>
          <a:p>
            <a:endParaRPr lang="en-US" sz="850" dirty="0">
              <a:cs typeface="Segoe UI"/>
            </a:endParaRPr>
          </a:p>
          <a:p>
            <a:r>
              <a:rPr lang="en-US" sz="850" dirty="0">
                <a:latin typeface="Segoe UI"/>
                <a:cs typeface="Segoe UI"/>
              </a:rPr>
              <a:t>We allow you to support more than single vectors, both in the documents and in the queries. In cases where you want to maybe have a text vector and an image vector, or a title and a body vector and so on, you can just change the query type and it will handle all of this for you. Let me show you a couple of these details in action so you know how does it look like to use these capabilities in Azure AI Search. This is the same query we had before, let's point it back to where it was. I'll just real quick show you two things. </a:t>
            </a:r>
            <a:endParaRPr lang="en-US" sz="850" dirty="0">
              <a:cs typeface="Segoe UI"/>
            </a:endParaRPr>
          </a:p>
          <a:p>
            <a:endParaRPr lang="en-US" sz="850" dirty="0">
              <a:cs typeface="Segoe UI"/>
            </a:endParaRPr>
          </a:p>
        </p:txBody>
      </p:sp>
      <p:sp>
        <p:nvSpPr>
          <p:cNvPr id="4" name="Header Placeholder 3">
            <a:extLst>
              <a:ext uri="{FF2B5EF4-FFF2-40B4-BE49-F238E27FC236}">
                <a16:creationId xmlns:a16="http://schemas.microsoft.com/office/drawing/2014/main" id="{B8DBA9FC-96BF-5146-7C13-4860BA217AD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DC754FC-D196-C4C6-603C-1D6F512BF7D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65D946-F147-3EAD-3249-450D3601888C}"/>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7EAFBA14-64D2-7424-79B8-D5E999F5359E}"/>
              </a:ext>
            </a:extLst>
          </p:cNvPr>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72918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E5D5D-D8A0-310C-D50F-FD9020EE5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73F16-3812-8CB9-610F-58AA7A5552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C76E0-98AE-D748-0D87-263D914C2CF6}"/>
              </a:ext>
            </a:extLst>
          </p:cNvPr>
          <p:cNvSpPr>
            <a:spLocks noGrp="1"/>
          </p:cNvSpPr>
          <p:nvPr>
            <p:ph type="body" idx="1"/>
          </p:nvPr>
        </p:nvSpPr>
        <p:spPr/>
        <p:txBody>
          <a:bodyPr/>
          <a:lstStyle/>
          <a:p>
            <a:r>
              <a:rPr lang="en-US" sz="850" dirty="0">
                <a:latin typeface="Segoe UI"/>
                <a:cs typeface="Segoe UI"/>
              </a:rPr>
              <a:t>So far we've talked a lot about text. </a:t>
            </a:r>
            <a:endParaRPr lang="en-US" dirty="0"/>
          </a:p>
          <a:p>
            <a:r>
              <a:rPr lang="en-US" sz="850" dirty="0">
                <a:latin typeface="Segoe UI"/>
                <a:cs typeface="Segoe UI"/>
              </a:rPr>
              <a:t>Yes, you can have a text encoder and do vector similarity in text, that is very popular, but this also works on images, sounds, and other media types as long as you have an embedding model like a vector encoder. There are even some models that will mix multiple media types in the same vector space. </a:t>
            </a:r>
            <a:endParaRPr lang="en-US" sz="850" dirty="0">
              <a:cs typeface="Segoe UI"/>
            </a:endParaRPr>
          </a:p>
          <a:p>
            <a:r>
              <a:rPr lang="en-US" sz="850" dirty="0">
                <a:latin typeface="Segoe UI"/>
                <a:cs typeface="Segoe UI"/>
              </a:rPr>
              <a:t>For example, one of the capabilities of the Azure AI Vision Service is to map images and sentences into the same vector space, and because it's the same vector space, comparisons are meaningful, so you can do image-to-image search, or image-to-text search, and so on. </a:t>
            </a:r>
            <a:endParaRPr lang="en-US" sz="850" dirty="0">
              <a:cs typeface="Segoe UI"/>
            </a:endParaRPr>
          </a:p>
          <a:p>
            <a:r>
              <a:rPr lang="en-US" sz="850" dirty="0">
                <a:latin typeface="Segoe UI"/>
                <a:cs typeface="Segoe UI"/>
              </a:rPr>
              <a:t>Again, similarity means all the same vectors are changing, is applicable to this scenario. Finally, we're seeing this emerging pattern, this is very old/very new, but in a world where you can search for pictures and then you can use GPT-4 Turbo with Vision to understand the picture. You pretty much can do RAG on pictures too, like you can read a chart, for example, and interpret what's going on</a:t>
            </a:r>
          </a:p>
          <a:p>
            <a:endParaRPr lang="en-US" sz="850" dirty="0">
              <a:latin typeface="Segoe UI"/>
              <a:cs typeface="Segoe UI"/>
            </a:endParaRPr>
          </a:p>
          <a:p>
            <a:r>
              <a:rPr lang="en-US" sz="850" dirty="0">
                <a:latin typeface="Segoe UI"/>
                <a:cs typeface="Segoe UI"/>
              </a:rPr>
              <a:t>// Demo: Notebook, RAG app with vision enabled</a:t>
            </a:r>
          </a:p>
        </p:txBody>
      </p:sp>
      <p:sp>
        <p:nvSpPr>
          <p:cNvPr id="4" name="Header Placeholder 3">
            <a:extLst>
              <a:ext uri="{FF2B5EF4-FFF2-40B4-BE49-F238E27FC236}">
                <a16:creationId xmlns:a16="http://schemas.microsoft.com/office/drawing/2014/main" id="{3F8AAB17-4437-043A-34BE-49A5E5A2954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D45A59E-968C-7D39-DEAC-EEBF6770D2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823222B-5768-F031-61E6-64009A8A767D}"/>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F9E4A26D-665C-B378-5717-B762FB3D80FE}"/>
              </a:ext>
            </a:extLst>
          </p:cNvPr>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6026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5CAF-3257-C7EC-DD1E-6FF84200C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B771-1D37-AD6C-2999-C6445FDC3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D3248-0C42-E2BC-F543-4F9FCFEA3539}"/>
              </a:ext>
            </a:extLst>
          </p:cNvPr>
          <p:cNvSpPr>
            <a:spLocks noGrp="1"/>
          </p:cNvSpPr>
          <p:nvPr>
            <p:ph type="body" idx="1"/>
          </p:nvPr>
        </p:nvSpPr>
        <p:spPr/>
        <p:txBody>
          <a:bodyPr/>
          <a:lstStyle/>
          <a:p>
            <a:r>
              <a:rPr lang="en-US" dirty="0"/>
              <a:t>For optimal results, we need more than just vector search: we need a full hybrid search. That means that we do a vector search with the embedding, we do a full-text search with the keywords, we merge those results with an algorithm, and then finally, we apply a re-ranking model that sorts the results according to the user query. That re-ranking model is called "semantic ranker" in Azure AI search, and it's based on the same ranking technology used by Bing search. </a:t>
            </a:r>
          </a:p>
          <a:p>
            <a:endParaRPr lang="en-US" dirty="0"/>
          </a:p>
          <a:p>
            <a:r>
              <a:rPr lang="en-US" dirty="0"/>
              <a:t>// Demo: The best way to see the differences between search retrieval strategies is to see it for yourself. Let's go through this notebook.</a:t>
            </a:r>
          </a:p>
          <a:p>
            <a:r>
              <a:rPr lang="en-US" dirty="0"/>
              <a:t>// Run cells, explaining each one.</a:t>
            </a:r>
          </a:p>
        </p:txBody>
      </p:sp>
      <p:sp>
        <p:nvSpPr>
          <p:cNvPr id="4" name="Slide Number Placeholder 3">
            <a:extLst>
              <a:ext uri="{FF2B5EF4-FFF2-40B4-BE49-F238E27FC236}">
                <a16:creationId xmlns:a16="http://schemas.microsoft.com/office/drawing/2014/main" id="{ED605C30-AAB6-4CD5-193A-DD491F0C80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9353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3D84-64BF-D92B-40BE-4A43B568D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D4B9B-D044-8191-F4BC-F0972D608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2E5845-919F-D5C7-89DC-4F5905FAA6BC}"/>
              </a:ext>
            </a:extLst>
          </p:cNvPr>
          <p:cNvSpPr>
            <a:spLocks noGrp="1"/>
          </p:cNvSpPr>
          <p:nvPr>
            <p:ph type="body" idx="1"/>
          </p:nvPr>
        </p:nvSpPr>
        <p:spPr/>
        <p:txBody>
          <a:bodyPr/>
          <a:lstStyle/>
          <a:p>
            <a:r>
              <a:rPr lang="en-US"/>
              <a:t>Another benefit of the semantic ranking step is that it assigns each of the results a score from 0 to 4, with 0 being very poor match and 4 being the best match. If you find that your application is often finding low scored matches, which can often happen once you bring vector search into the mix, you can set a score threshold and filter out the matches with too low of a score.</a:t>
            </a:r>
          </a:p>
        </p:txBody>
      </p:sp>
      <p:sp>
        <p:nvSpPr>
          <p:cNvPr id="4" name="Header Placeholder 3">
            <a:extLst>
              <a:ext uri="{FF2B5EF4-FFF2-40B4-BE49-F238E27FC236}">
                <a16:creationId xmlns:a16="http://schemas.microsoft.com/office/drawing/2014/main" id="{2584940D-7104-D4D7-17C1-7D85636C33E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FF818F1-6728-E136-1E4A-C79B88000BC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A746F17-597F-0E1A-8E3F-3847E3056E05}"/>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80F4C23F-7D78-F775-1562-4A133DD1288A}"/>
              </a:ext>
            </a:extLst>
          </p:cNvPr>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086513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AI Search team ran evaluations comparing different search modes on commonly used benchmarks as well as customer data sets. </a:t>
            </a:r>
          </a:p>
          <a:p>
            <a:r>
              <a:rPr lang="en-US" dirty="0"/>
              <a:t>Generally, they found that the hybrid search was necessary to find all the possible matches for a query, and that the semantic ranking step was necessary to improve the ranking of the results to score the most relevant matches the highest.</a:t>
            </a:r>
          </a:p>
          <a:p>
            <a:endParaRPr lang="en-US" dirty="0"/>
          </a:p>
          <a:p>
            <a:r>
              <a:rPr lang="en-US" dirty="0"/>
              <a:t>As you can see in the graph, searching with hybrid and semantic ranking achieved the best results in all the evaluations.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84028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0F585-558B-4297-FCB4-058F7137F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7DF50-E007-FA0D-C88F-99CEEB44D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35F31-4FEA-C3C7-89EA-8D6EEE2922A1}"/>
              </a:ext>
            </a:extLst>
          </p:cNvPr>
          <p:cNvSpPr>
            <a:spLocks noGrp="1"/>
          </p:cNvSpPr>
          <p:nvPr>
            <p:ph type="body" idx="1"/>
          </p:nvPr>
        </p:nvSpPr>
        <p:spPr/>
        <p:txBody>
          <a:bodyPr/>
          <a:lstStyle/>
          <a:p>
            <a:r>
              <a:rPr lang="en-US"/>
              <a:t>They also compared the results across different types of queries, to understand how the type of query affects the effectiveness of a search mode. Here you can see that vector search was better for answering fact seeking queries, while being very poor for keyword queries. That's why you generally need hybrid search, to handle all the kinds of queries that users may ask.</a:t>
            </a:r>
          </a:p>
        </p:txBody>
      </p:sp>
      <p:sp>
        <p:nvSpPr>
          <p:cNvPr id="4" name="Header Placeholder 3">
            <a:extLst>
              <a:ext uri="{FF2B5EF4-FFF2-40B4-BE49-F238E27FC236}">
                <a16:creationId xmlns:a16="http://schemas.microsoft.com/office/drawing/2014/main" id="{C4B0B9D0-8A0E-67E5-AA98-4B8D53D882B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C54E091-73F4-3E39-2F76-25416F88DB2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40AD46-44B4-EBFA-CD7C-9FC7E4F53E0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C96A8B5-717F-6CE3-26F2-3BFA950AD7D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98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5641-DF5C-0242-0E12-C470F2A32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141BD-0C8C-6A34-0A49-710CF5F4E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C6357-36A1-EA67-1912-E1DED3257B0D}"/>
              </a:ext>
            </a:extLst>
          </p:cNvPr>
          <p:cNvSpPr>
            <a:spLocks noGrp="1"/>
          </p:cNvSpPr>
          <p:nvPr>
            <p:ph type="body" idx="1"/>
          </p:nvPr>
        </p:nvSpPr>
        <p:spPr/>
        <p:txBody>
          <a:bodyPr/>
          <a:lstStyle/>
          <a:p>
            <a:r>
              <a:rPr lang="en-US"/>
              <a:t>Let's talk about RAG, Retrieval-Augmented Generation. </a:t>
            </a:r>
          </a:p>
        </p:txBody>
      </p:sp>
      <p:sp>
        <p:nvSpPr>
          <p:cNvPr id="4" name="Header Placeholder 3">
            <a:extLst>
              <a:ext uri="{FF2B5EF4-FFF2-40B4-BE49-F238E27FC236}">
                <a16:creationId xmlns:a16="http://schemas.microsoft.com/office/drawing/2014/main" id="{B03F848D-EBB4-BFAC-47B9-2FC888867997}"/>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41B379E-995B-AD48-7D8A-79600A1E93E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D90844-28EA-D1DE-4FFD-858E76753951}"/>
              </a:ext>
            </a:extLst>
          </p:cNvPr>
          <p:cNvSpPr>
            <a:spLocks noGrp="1"/>
          </p:cNvSpPr>
          <p:nvPr>
            <p:ph type="dt" idx="12"/>
          </p:nvPr>
        </p:nvSpPr>
        <p:spPr/>
        <p:txBody>
          <a:bodyPr/>
          <a:lstStyle/>
          <a:p>
            <a:fld id="{E2F19A73-88F5-4B80-A929-CF8E66EE5449}" type="datetime8">
              <a:rPr lang="en-US" smtClean="0"/>
              <a:t>4/28/2025 1:39 PM</a:t>
            </a:fld>
            <a:endParaRPr lang="en-US"/>
          </a:p>
        </p:txBody>
      </p:sp>
      <p:sp>
        <p:nvSpPr>
          <p:cNvPr id="7" name="Slide Number Placeholder 6">
            <a:extLst>
              <a:ext uri="{FF2B5EF4-FFF2-40B4-BE49-F238E27FC236}">
                <a16:creationId xmlns:a16="http://schemas.microsoft.com/office/drawing/2014/main" id="{F853ACF6-0632-E7BA-C5FC-E175ABEFD5EE}"/>
              </a:ext>
            </a:extLst>
          </p:cNvPr>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05844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We've built all these search modes as settings in the open-source RAG solution, so that you can see for yourself the effect of different search options on your own data.</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22324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9063-7A2D-BB88-3419-4D0FFD94C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54374-AAB1-31E2-023D-BF8E5D7AB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C4CBD-2C16-5712-66EE-A68DED48930B}"/>
              </a:ext>
            </a:extLst>
          </p:cNvPr>
          <p:cNvSpPr>
            <a:spLocks noGrp="1"/>
          </p:cNvSpPr>
          <p:nvPr>
            <p:ph type="body" idx="1"/>
          </p:nvPr>
        </p:nvSpPr>
        <p:spPr/>
        <p:txBody>
          <a:bodyPr/>
          <a:lstStyle/>
          <a:p>
            <a:r>
              <a:rPr lang="en-US"/>
              <a:t>The other crucial component of a RAG application is the data preparation, especially when you're building a RAG on top of unstructured documents.</a:t>
            </a:r>
          </a:p>
        </p:txBody>
      </p:sp>
      <p:sp>
        <p:nvSpPr>
          <p:cNvPr id="4" name="Header Placeholder 3">
            <a:extLst>
              <a:ext uri="{FF2B5EF4-FFF2-40B4-BE49-F238E27FC236}">
                <a16:creationId xmlns:a16="http://schemas.microsoft.com/office/drawing/2014/main" id="{500A1369-0143-5F5C-8978-CD5A1F2B878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E9B05F6-93AE-7B23-EE1D-A137536811A2}"/>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535E58-60DE-859A-5AB0-85928FEE9E5E}"/>
              </a:ext>
            </a:extLst>
          </p:cNvPr>
          <p:cNvSpPr>
            <a:spLocks noGrp="1"/>
          </p:cNvSpPr>
          <p:nvPr>
            <p:ph type="dt" idx="12"/>
          </p:nvPr>
        </p:nvSpPr>
        <p:spPr/>
        <p:txBody>
          <a:bodyPr/>
          <a:lstStyle/>
          <a:p>
            <a:fld id="{B16574EE-8191-4BCC-ABE6-D00A4F4D7690}" type="datetime8">
              <a:rPr lang="en-US" smtClean="0"/>
              <a:t>4/28/2025 1:40 PM</a:t>
            </a:fld>
            <a:endParaRPr lang="en-US"/>
          </a:p>
        </p:txBody>
      </p:sp>
      <p:sp>
        <p:nvSpPr>
          <p:cNvPr id="7" name="Slide Number Placeholder 6">
            <a:extLst>
              <a:ext uri="{FF2B5EF4-FFF2-40B4-BE49-F238E27FC236}">
                <a16:creationId xmlns:a16="http://schemas.microsoft.com/office/drawing/2014/main" id="{E70BFBC2-44CA-8EEF-6B8B-9725DA66FF57}"/>
              </a:ext>
            </a:extLst>
          </p:cNvPr>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169946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I mentioned earlier, we typically need to split the documents before storing them in the AI Search index.</a:t>
            </a:r>
          </a:p>
          <a:p>
            <a:r>
              <a:rPr lang="en-US"/>
              <a:t>There are two reasons for splitting the documents:</a:t>
            </a:r>
          </a:p>
          <a:p>
            <a:r>
              <a:rPr lang="en-US"/>
              <a:t>First, LLMs typically have limited context windows, where a context window is the maximum amount of tokens you're allowed to send to it. The original OpenAI models had context windows of 4-8 thousand, but the newer models are around 128,000 tokens, which is fairly large.</a:t>
            </a:r>
          </a:p>
          <a:p>
            <a:r>
              <a:rPr lang="en-US"/>
              <a:t>Second, even if your document technically fits in the context window, you risk confusing the LLM by distracting it with irrelevant details. There's a great research paper about this, called "Lost in the Middle", where they measured the accuracy of answers with increasing input sizes.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369299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AI Search team even did their own research to determine the optimal input size to send to LLMs. Here, you can see that they found the best recall with an input size of 512 tokens. They also researched the best strategy for splitting the chunks, and found the best recall when they preserved sentence boundaries and overlapped each chunk by 25%.</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859647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250C-5A07-E09F-851A-49101EEEE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884AF-514D-6E73-0AB0-C8EBECB9C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A23BA-A7B4-2C3C-B9AC-BA7AC9B30DA3}"/>
              </a:ext>
            </a:extLst>
          </p:cNvPr>
          <p:cNvSpPr>
            <a:spLocks noGrp="1"/>
          </p:cNvSpPr>
          <p:nvPr>
            <p:ph type="body" idx="1"/>
          </p:nvPr>
        </p:nvSpPr>
        <p:spPr/>
        <p:txBody>
          <a:bodyPr/>
          <a:lstStyle/>
          <a:p>
            <a:r>
              <a:rPr lang="en-US"/>
              <a:t>So here is what a data ingestion process could look like.</a:t>
            </a:r>
          </a:p>
          <a:p>
            <a:r>
              <a:rPr lang="en-US"/>
              <a:t>First, we store the documents in Azure Blob Storage, so that we have a version of the file that can be rendered as a citation in the app.</a:t>
            </a:r>
          </a:p>
          <a:p>
            <a:r>
              <a:rPr lang="en-US"/>
              <a:t>Then, we extract the text from the documents, using Azure Document Intelligence or a local parser.</a:t>
            </a:r>
          </a:p>
          <a:p>
            <a:r>
              <a:rPr lang="en-US"/>
              <a:t>Next, we split the data into chunks based on optimal token length and sentence boundaries. </a:t>
            </a:r>
          </a:p>
          <a:p>
            <a:r>
              <a:rPr lang="en-US"/>
              <a:t>We take those chunks and compute embeddings for them using an embedding model, like the Azure OpenAI embedding models.</a:t>
            </a:r>
          </a:p>
          <a:p>
            <a:r>
              <a:rPr lang="en-US"/>
              <a:t>Finally, we store the text, embedding, and Blob storage link inside the Azure AI search index.</a:t>
            </a:r>
          </a:p>
          <a:p>
            <a:endParaRPr lang="en-US"/>
          </a:p>
          <a:p>
            <a:r>
              <a:rPr lang="en-US"/>
              <a:t>This whole data ingestion process can run as a Python script locally, and that's what we've done in our open source RAG solution.</a:t>
            </a:r>
          </a:p>
        </p:txBody>
      </p:sp>
      <p:sp>
        <p:nvSpPr>
          <p:cNvPr id="4" name="Slide Number Placeholder 3">
            <a:extLst>
              <a:ext uri="{FF2B5EF4-FFF2-40B4-BE49-F238E27FC236}">
                <a16:creationId xmlns:a16="http://schemas.microsoft.com/office/drawing/2014/main" id="{5BAE18BD-6276-201C-34B8-C548DBD68F4B}"/>
              </a:ext>
            </a:extLst>
          </p:cNvPr>
          <p:cNvSpPr>
            <a:spLocks noGrp="1"/>
          </p:cNvSpPr>
          <p:nvPr>
            <p:ph type="sldNum" sz="quarter" idx="5"/>
          </p:nvPr>
        </p:nvSpPr>
        <p:spPr/>
        <p:txBody>
          <a:bodyPr/>
          <a:lstStyle/>
          <a:p>
            <a:fld id="{9A859BAB-C71C-5948-B622-39FF4D2AFBDC}" type="slidenum">
              <a:rPr lang="en-US" smtClean="0"/>
              <a:t>35</a:t>
            </a:fld>
            <a:endParaRPr lang="en-US"/>
          </a:p>
        </p:txBody>
      </p:sp>
    </p:spTree>
    <p:extLst>
      <p:ext uri="{BB962C8B-B14F-4D97-AF65-F5344CB8AC3E}">
        <p14:creationId xmlns:p14="http://schemas.microsoft.com/office/powerpoint/2010/main" val="109979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DCB4D-6FE4-D506-0054-F4D88392E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A1D27-CF77-18DD-8CA5-350058B16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17A54-ECD2-1BB1-9C73-E1D6C9CB0A6A}"/>
              </a:ext>
            </a:extLst>
          </p:cNvPr>
          <p:cNvSpPr>
            <a:spLocks noGrp="1"/>
          </p:cNvSpPr>
          <p:nvPr>
            <p:ph type="body" idx="1"/>
          </p:nvPr>
        </p:nvSpPr>
        <p:spPr/>
        <p:txBody>
          <a:bodyPr/>
          <a:lstStyle/>
          <a:p>
            <a:endParaRPr lang="en-US"/>
          </a:p>
          <a:p>
            <a:r>
              <a:rPr lang="en-US"/>
              <a:t>Another option for data ingestion is to use integrated vectorization, a built-in feature for Azure AI Search that runs the entire process in the cloud, using built-in skills and indexers. That can hook into all of the AI Search supported data sources, like Blob Storage or SQL DB, but it may be a bit trickier to customize if the built-in skills aren't meeting your needs. Try it out and give us your feedback!</a:t>
            </a:r>
          </a:p>
        </p:txBody>
      </p:sp>
      <p:sp>
        <p:nvSpPr>
          <p:cNvPr id="4" name="Header Placeholder 3">
            <a:extLst>
              <a:ext uri="{FF2B5EF4-FFF2-40B4-BE49-F238E27FC236}">
                <a16:creationId xmlns:a16="http://schemas.microsoft.com/office/drawing/2014/main" id="{92E7BE7A-DD3F-2D14-D3B4-31F62B1A65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6364606-A769-1C3C-254E-9D7071DB63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B88BC-DF25-144F-26FE-DA32D557A3CD}"/>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04DF4A82-1745-22C8-782F-7997630A8849}"/>
              </a:ext>
            </a:extLst>
          </p:cNvPr>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828703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put our RAG app into production, we need to run evaluations to make sure the answers are high enough quality.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429972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r>
              <a:rPr lang="en-US"/>
              <a:t>For a RAG app, a high quality answer must be clear, correct, and formatted correctly. Most answers from LLMs are clear, but they may not always be accurate according to your domain, and they may not be formatted the way your app expects. For example, the first two answers are correct, but only the third answer here contains a properly formatted citation.</a:t>
            </a:r>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38</a:t>
            </a:fld>
            <a:endParaRPr lang="en-US"/>
          </a:p>
        </p:txBody>
      </p:sp>
    </p:spTree>
    <p:extLst>
      <p:ext uri="{BB962C8B-B14F-4D97-AF65-F5344CB8AC3E}">
        <p14:creationId xmlns:p14="http://schemas.microsoft.com/office/powerpoint/2010/main" val="2011074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r>
              <a:rPr lang="en-US"/>
              <a:t>There are so many factors that affect the answer quality, since there are multiple steps in the RAG process with their own parameters. We've already discussed that many factors affect the search results. There are also many options for the LLM steps that we use, like what model we use, what prompt we send in, what temperature we set, and more.</a:t>
            </a:r>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39</a:t>
            </a:fld>
            <a:endParaRPr lang="en-US"/>
          </a:p>
        </p:txBody>
      </p:sp>
    </p:spTree>
    <p:extLst>
      <p:ext uri="{BB962C8B-B14F-4D97-AF65-F5344CB8AC3E}">
        <p14:creationId xmlns:p14="http://schemas.microsoft.com/office/powerpoint/2010/main" val="2681125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start with the options that are the best according to research. Then, to ensure that they are working well for your particular use case, you need to run evaluations. You can evaluate the retrieval step and language models independently, but the most important evaluation is of the answers that come out of your app. You can use Azure AI Studio to run those evaluations in that portal, or use the PromptFlow evaluations SDK to run them from your code. Check out our evaluator repository for an evaluation flow that's optimized for RAG chat apps, and gives you command-line tools for reviewing the results.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5942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Generative AI encompasses a range of technologies that produce new content based on learned patterns from existing data. This includes generating text, images, music, and videos. By leveraging vast datasets, these models not only replicate but also innovate, making them valuable tools in industries such as art, entertainment, and marketing. They open up new avenues for creativity and efficiency.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345529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security. If you're building an app for internal use in an enterprise, you want to ensure that it can only be accessed internally.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051559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way to secure your RAG app is to add user login to the app, to enforce that only users from your organization can login. When you enable this option, you can also allow the users to upload documents for their own personal search needs, and enforce data access controls in the search filter.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027019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87537-AA70-229D-ECD9-8CEAC41B6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8EB161-895F-D17B-892B-B7C52376D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5A757-8AE6-66AD-2DB7-543111678733}"/>
              </a:ext>
            </a:extLst>
          </p:cNvPr>
          <p:cNvSpPr>
            <a:spLocks noGrp="1"/>
          </p:cNvSpPr>
          <p:nvPr>
            <p:ph type="body" idx="1"/>
          </p:nvPr>
        </p:nvSpPr>
        <p:spPr/>
        <p:txBody>
          <a:bodyPr/>
          <a:lstStyle/>
          <a:p>
            <a:r>
              <a:rPr lang="en-US"/>
              <a:t>Another way to ensure internal access is to deploy it to a virtual network, with all the services available via private endpoints, and access only from inside the virtual network.</a:t>
            </a:r>
          </a:p>
        </p:txBody>
      </p:sp>
      <p:sp>
        <p:nvSpPr>
          <p:cNvPr id="4" name="Header Placeholder 3">
            <a:extLst>
              <a:ext uri="{FF2B5EF4-FFF2-40B4-BE49-F238E27FC236}">
                <a16:creationId xmlns:a16="http://schemas.microsoft.com/office/drawing/2014/main" id="{F16C12A0-BAEF-2369-CAE8-BBF3BEE95F6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E378B0A-BCA3-14FE-65E8-75304CD5111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1078C76-44BC-6CD8-EB67-55A93AFD21E2}"/>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68C3A93E-5473-EA7A-FAF7-EBC7084F472B}"/>
              </a:ext>
            </a:extLst>
          </p:cNvPr>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909521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4F6A-96E8-3EAA-9507-0EF0DB953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7B517-2A88-6A8D-FF7B-2F869AB2A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0D434-D535-3B4F-EF9D-EC36314AD8B8}"/>
              </a:ext>
            </a:extLst>
          </p:cNvPr>
          <p:cNvSpPr>
            <a:spLocks noGrp="1"/>
          </p:cNvSpPr>
          <p:nvPr>
            <p:ph type="body" idx="1"/>
          </p:nvPr>
        </p:nvSpPr>
        <p:spPr/>
        <p:txBody>
          <a:bodyPr/>
          <a:lstStyle/>
          <a:p>
            <a:r>
              <a:rPr lang="en-US"/>
              <a:t>Let's wrap things up!</a:t>
            </a:r>
          </a:p>
        </p:txBody>
      </p:sp>
      <p:sp>
        <p:nvSpPr>
          <p:cNvPr id="4" name="Header Placeholder 3">
            <a:extLst>
              <a:ext uri="{FF2B5EF4-FFF2-40B4-BE49-F238E27FC236}">
                <a16:creationId xmlns:a16="http://schemas.microsoft.com/office/drawing/2014/main" id="{E167F33C-C40B-AA5A-51E3-57C727F8392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8F5551BD-1506-9506-7032-ACACC108365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BBFA818-7CC2-A874-8970-8F85ACC62954}"/>
              </a:ext>
            </a:extLst>
          </p:cNvPr>
          <p:cNvSpPr>
            <a:spLocks noGrp="1"/>
          </p:cNvSpPr>
          <p:nvPr>
            <p:ph type="dt" idx="12"/>
          </p:nvPr>
        </p:nvSpPr>
        <p:spPr/>
        <p:txBody>
          <a:bodyPr/>
          <a:lstStyle/>
          <a:p>
            <a:fld id="{E2F19A73-88F5-4B80-A929-CF8E66EE5449}" type="datetime8">
              <a:rPr lang="en-US" smtClean="0"/>
              <a:t>4/28/2025 1:40 PM</a:t>
            </a:fld>
            <a:endParaRPr lang="en-US"/>
          </a:p>
        </p:txBody>
      </p:sp>
      <p:sp>
        <p:nvSpPr>
          <p:cNvPr id="7" name="Slide Number Placeholder 6">
            <a:extLst>
              <a:ext uri="{FF2B5EF4-FFF2-40B4-BE49-F238E27FC236}">
                <a16:creationId xmlns:a16="http://schemas.microsoft.com/office/drawing/2014/main" id="{4DB7FE45-F9A9-1928-6A00-8D8D32A6E6C2}"/>
              </a:ext>
            </a:extLst>
          </p:cNvPr>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662091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2E27D-BF41-72B7-747F-16F057F6C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6BD90-AB2E-35A1-0754-56EFC307E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E8ABC-65F6-A3CC-BF3B-D3AA72B83424}"/>
              </a:ext>
            </a:extLst>
          </p:cNvPr>
          <p:cNvSpPr>
            <a:spLocks noGrp="1"/>
          </p:cNvSpPr>
          <p:nvPr>
            <p:ph type="body" idx="1"/>
          </p:nvPr>
        </p:nvSpPr>
        <p:spPr/>
        <p:txBody>
          <a:bodyPr/>
          <a:lstStyle/>
          <a:p>
            <a:r>
              <a:rPr lang="en-US"/>
              <a:t>We've seen thousands of developers deploy this app for a wide number of use cases, like internal HR help, customer sales help chatbots, product manuals, and more.</a:t>
            </a:r>
          </a:p>
        </p:txBody>
      </p:sp>
      <p:sp>
        <p:nvSpPr>
          <p:cNvPr id="4" name="Header Placeholder 3">
            <a:extLst>
              <a:ext uri="{FF2B5EF4-FFF2-40B4-BE49-F238E27FC236}">
                <a16:creationId xmlns:a16="http://schemas.microsoft.com/office/drawing/2014/main" id="{1985D74E-FA9D-BE3F-9D13-40376E9280F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4AC5897-F405-CEF8-B44C-CB6A63FBEC1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531A97-EB38-7F1E-9B26-4B52814F85AE}"/>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B815D949-9C8F-431C-5B27-E6958BA8DBED}"/>
              </a:ext>
            </a:extLst>
          </p:cNvPr>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219845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 want to get started, check out our documentation, our research, and our open-source end-to-end RAG solution.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332647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First, let's talk about scale. If you're building a RAG app on a huge document store, then you'll find yourself storing a large number of vector embeddings. Azure AI Search now offers multiple ways to reduce your storage size, so that you can reduce your costs. One approach is quantization, which lets you reduce the floating point numbers to 8-bit integers or even to single bits. According to our studies, you can still achieve high recall while reducing your storage by a mangitude of 32x.</a:t>
            </a:r>
          </a:p>
          <a:p>
            <a:endParaRPr lang="en-US">
              <a:hlinkClick r:id="rId3"/>
            </a:endParaRPr>
          </a:p>
          <a:p>
            <a:r>
              <a:rPr lang="en-US">
                <a:hlinkClick r:id="rId3"/>
              </a:rPr>
              <a:t>BRK108 - RAG at scale.pptx</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700234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C1A9-C2DB-D6D2-D37F-930AD735B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1D34D-01DA-F7E3-6B1B-BAF5B68D68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79FC-7209-103D-793F-94C0B9916233}"/>
              </a:ext>
            </a:extLst>
          </p:cNvPr>
          <p:cNvSpPr>
            <a:spLocks noGrp="1"/>
          </p:cNvSpPr>
          <p:nvPr>
            <p:ph type="body" idx="1"/>
          </p:nvPr>
        </p:nvSpPr>
        <p:spPr/>
        <p:txBody>
          <a:bodyPr/>
          <a:lstStyle/>
          <a:p>
            <a:r>
              <a:rPr lang="en-US"/>
              <a:t>Like all Azure services, Azure AI Search offers all this.. </a:t>
            </a:r>
          </a:p>
          <a:p>
            <a:r>
              <a:rPr lang="en-US"/>
              <a:t>Things like multiple options for data encryption, authentication, including managed identities, my favorite way of not having to deal with API keys, network isolation, and extensive compliance certifications are all part of this offering. All of these things are checked off from the very beginning as you're building solutions for this space. </a:t>
            </a:r>
            <a:endParaRPr lang="en-US" sz="850">
              <a:cs typeface="Segoe UI"/>
            </a:endParaRPr>
          </a:p>
        </p:txBody>
      </p:sp>
      <p:sp>
        <p:nvSpPr>
          <p:cNvPr id="4" name="Header Placeholder 3">
            <a:extLst>
              <a:ext uri="{FF2B5EF4-FFF2-40B4-BE49-F238E27FC236}">
                <a16:creationId xmlns:a16="http://schemas.microsoft.com/office/drawing/2014/main" id="{CDB48653-4005-6E6B-7A1C-8C0B62307E4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6549AC-5CCF-C956-B4C1-97AA4F7D6D6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38AFE66-F30C-8048-A43B-F56267E7072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3502452-2016-5985-E44B-081D11DAB2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768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235923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only as good as the retrieval and that depends on the data you have and how simple it is to search.</a:t>
            </a:r>
          </a:p>
          <a:p>
            <a:endParaRPr lang="en-US"/>
          </a:p>
          <a:p>
            <a:r>
              <a:rPr lang="en-US"/>
              <a:t>If you’re used to search engines, you’re familiar with keyword search. </a:t>
            </a:r>
          </a:p>
          <a:p>
            <a:endParaRPr lang="en-US"/>
          </a:p>
          <a:p>
            <a:r>
              <a:rPr lang="en-US"/>
              <a:t>In the example. “underwater activities” would not return Scuba or Snorkeling.</a:t>
            </a:r>
          </a:p>
          <a:p>
            <a:endParaRPr lang="en-US"/>
          </a:p>
          <a:p>
            <a:r>
              <a:rPr lang="en-US"/>
              <a:t>Vector-based retrieval does semantic similarity. It would know those terms are semantically similar.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02390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Large Language Models, or LLMs, are advanced AI systems that excel in understanding and generating human language. They analyze input prompts and produce coherent text responses, making them invaluable in various applications, from virtual assistants to content creation. Their training involves processing massive amounts of text data, allowing them to learn language patterns and context, which can be continuously refined through fine-tuning.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100085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642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492087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53DB-FBEF-02C5-0633-D9A512D4A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9C0BC-C24E-F033-9A59-7BBD84919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9AB58-2FFB-294B-09DE-07D5C58A3A3D}"/>
              </a:ext>
            </a:extLst>
          </p:cNvPr>
          <p:cNvSpPr>
            <a:spLocks noGrp="1"/>
          </p:cNvSpPr>
          <p:nvPr>
            <p:ph type="body" idx="1"/>
          </p:nvPr>
        </p:nvSpPr>
        <p:spPr/>
        <p:txBody>
          <a:bodyPr/>
          <a:lstStyle/>
          <a:p>
            <a:r>
              <a:rPr lang="en-US" dirty="0"/>
              <a:t>LLMs are basically next-word predictors. They're very good at writing text fluently in many languages, but they're not guaranteed to produce text that is relevant or accurate.</a:t>
            </a:r>
          </a:p>
          <a:p>
            <a:endParaRPr lang="en-US" dirty="0"/>
          </a:p>
          <a:p>
            <a:r>
              <a:rPr lang="en-US" dirty="0"/>
              <a:t>For example, we might ask an LLM to write code for a Python package. It will write code according to what it's seen most in its training data, even if that doesn't reflect the current documentation.</a:t>
            </a:r>
          </a:p>
          <a:p>
            <a:r>
              <a:rPr lang="en-US" dirty="0"/>
              <a:t>In the example in the screenshot, it produced outdated code based on an older version of the package.</a:t>
            </a:r>
          </a:p>
          <a:p>
            <a:endParaRPr lang="en-US" dirty="0"/>
          </a:p>
          <a:p>
            <a:r>
              <a:rPr lang="en-US" dirty="0"/>
              <a:t>That is an example of public knowledge, and it can potentially be resolved by updating to a newer version of the model. </a:t>
            </a:r>
          </a:p>
          <a:p>
            <a:endParaRPr lang="en-US" dirty="0"/>
          </a:p>
          <a:p>
            <a:r>
              <a:rPr lang="en-US" dirty="0"/>
              <a:t>What about private knowledge? LLMs don't inherently have any access to internal knowledge, like company documents, so they will answer based off what they saw in their training data. And they will still answer confidently, so people can easily be convinced that the answer is correct.</a:t>
            </a:r>
          </a:p>
          <a:p>
            <a:endParaRPr lang="en-US" dirty="0"/>
          </a:p>
          <a:p>
            <a:r>
              <a:rPr lang="en-US" dirty="0"/>
              <a:t>So we need to find a way to bring in internal knowledge or updated public knowledge.</a:t>
            </a:r>
          </a:p>
          <a:p>
            <a:endParaRPr lang="en-US" sz="850" dirty="0">
              <a:cs typeface="Segoe UI"/>
            </a:endParaRPr>
          </a:p>
        </p:txBody>
      </p:sp>
      <p:sp>
        <p:nvSpPr>
          <p:cNvPr id="4" name="Header Placeholder 3">
            <a:extLst>
              <a:ext uri="{FF2B5EF4-FFF2-40B4-BE49-F238E27FC236}">
                <a16:creationId xmlns:a16="http://schemas.microsoft.com/office/drawing/2014/main" id="{7A46AC3D-1DCF-F89D-53A4-37664332E6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62A4696-1725-EC18-DCF8-FAF7B4869F8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07CB1EC-1670-4CC8-8E55-1205C9AB4108}"/>
              </a:ext>
            </a:extLst>
          </p:cNvPr>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a:extLst>
              <a:ext uri="{FF2B5EF4-FFF2-40B4-BE49-F238E27FC236}">
                <a16:creationId xmlns:a16="http://schemas.microsoft.com/office/drawing/2014/main" id="{1E9FD912-54EC-4DF8-9274-6A75D7386432}"/>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0036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you incorporate domain knowledge?</a:t>
            </a:r>
          </a:p>
          <a:p>
            <a:endParaRPr lang="en-US"/>
          </a:p>
          <a:p>
            <a:pPr marL="228600" indent="-228600">
              <a:buAutoNum type="arabicPeriod"/>
            </a:pPr>
            <a:r>
              <a:rPr lang="en-US"/>
              <a:t>Prompt engineering:. Be very </a:t>
            </a:r>
            <a:r>
              <a:rPr lang="en-US" err="1"/>
              <a:t>very</a:t>
            </a:r>
            <a:r>
              <a:rPr lang="en-US"/>
              <a:t> specific. Tell it the version, give it written examples. This only works if the answer is somewhere in it’s weights.</a:t>
            </a:r>
          </a:p>
          <a:p>
            <a:pPr marL="228600" indent="-228600">
              <a:buAutoNum type="arabicPeriod"/>
            </a:pPr>
            <a:r>
              <a:rPr lang="en-US"/>
              <a:t>Fine-tuning: Start with a base model and add at least 200 examples and run training again. Fine tuning is expensive both in the training process and in the usage. </a:t>
            </a:r>
          </a:p>
          <a:p>
            <a:pPr marL="228600" indent="-228600">
              <a:buAutoNum type="arabicPeriod"/>
            </a:pPr>
            <a:r>
              <a:rPr lang="en-US"/>
              <a:t>RAG enables learning new facts temporarily by doing a retrieval and adding/augmenting the question to the LLM with the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02804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We're focusing on the RAG approach in this session, as it's the most popular and cost-effective of the options.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Let's walk through a simple RAG flow.</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First, the user asks a question. We use that question to search a knowledge base, and get back the top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then concatenate the user question with the search results, and send both of those to an LLM, with a system prompt that tells it to answer according to the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get an accurate answer back that includes citations pointing at the results.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4/28/2025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06988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Uncheck the "Advanced flow" box in Developer Settings</a:t>
            </a:r>
          </a:p>
          <a:p>
            <a:endParaRPr lang="en-US"/>
          </a:p>
          <a:p>
            <a:r>
              <a:rPr lang="en-US"/>
              <a:t>Let's actually see a simple RAG in action, using an Azure PostgreSQL Flexible server as the knowledge base. We ask the question, wait for the result, and get back the answer with citations. </a:t>
            </a:r>
          </a:p>
          <a:p>
            <a:endParaRPr lang="en-US"/>
          </a:p>
          <a:p>
            <a:r>
              <a:rPr lang="en-US"/>
              <a:t>// Click on lightbulb</a:t>
            </a:r>
          </a:p>
          <a:p>
            <a:r>
              <a:rPr lang="en-US"/>
              <a:t>We can click on this thought process button here to step through the process as well. Here are the search results, and here's everything we sent to the LLM.</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33447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3.xml"/><Relationship Id="rId5" Type="http://schemas.openxmlformats.org/officeDocument/2006/relationships/image" Target="../media/image50.png"/><Relationship Id="rId4" Type="http://schemas.openxmlformats.org/officeDocument/2006/relationships/image" Target="../media/image49.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3.xml"/><Relationship Id="rId4" Type="http://schemas.openxmlformats.org/officeDocument/2006/relationships/image" Target="../media/image53.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3.xml"/><Relationship Id="rId5" Type="http://schemas.openxmlformats.org/officeDocument/2006/relationships/image" Target="../media/image57.png"/><Relationship Id="rId4" Type="http://schemas.openxmlformats.org/officeDocument/2006/relationships/image" Target="../media/image56.pn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1165"/>
        <p:cNvGrpSpPr/>
        <p:nvPr/>
      </p:nvGrpSpPr>
      <p:grpSpPr>
        <a:xfrm>
          <a:off x="0" y="0"/>
          <a:ext cx="0" cy="0"/>
          <a:chOff x="0" y="0"/>
          <a:chExt cx="0" cy="0"/>
        </a:xfrm>
      </p:grpSpPr>
      <p:pic>
        <p:nvPicPr>
          <p:cNvPr id="1166" name="Google Shape;1166;p102" descr="A picture containing night sky&#10;&#10;Description automatically generated"/>
          <p:cNvPicPr preferRelativeResize="0"/>
          <p:nvPr/>
        </p:nvPicPr>
        <p:blipFill rotWithShape="1">
          <a:blip r:embed="rId2">
            <a:alphaModFix/>
          </a:blip>
          <a:srcRect/>
          <a:stretch/>
        </p:blipFill>
        <p:spPr>
          <a:xfrm>
            <a:off x="0" y="1786"/>
            <a:ext cx="12180747" cy="6854447"/>
          </a:xfrm>
          <a:prstGeom prst="rect">
            <a:avLst/>
          </a:prstGeom>
          <a:noFill/>
          <a:ln>
            <a:noFill/>
          </a:ln>
        </p:spPr>
      </p:pic>
      <p:pic>
        <p:nvPicPr>
          <p:cNvPr id="1167" name="Google Shape;1167;p102"/>
          <p:cNvPicPr preferRelativeResize="0"/>
          <p:nvPr/>
        </p:nvPicPr>
        <p:blipFill rotWithShape="1">
          <a:blip r:embed="rId3">
            <a:alphaModFix/>
          </a:blip>
          <a:srcRect t="99" b="109"/>
          <a:stretch/>
        </p:blipFill>
        <p:spPr>
          <a:xfrm>
            <a:off x="649517" y="659706"/>
            <a:ext cx="702513" cy="685801"/>
          </a:xfrm>
          <a:prstGeom prst="rect">
            <a:avLst/>
          </a:prstGeom>
          <a:noFill/>
          <a:ln>
            <a:noFill/>
          </a:ln>
        </p:spPr>
      </p:pic>
      <p:sp>
        <p:nvSpPr>
          <p:cNvPr id="1168" name="Google Shape;1168;p102"/>
          <p:cNvSpPr txBox="1">
            <a:spLocks noGrp="1"/>
          </p:cNvSpPr>
          <p:nvPr>
            <p:ph type="title"/>
          </p:nvPr>
        </p:nvSpPr>
        <p:spPr>
          <a:xfrm>
            <a:off x="649515" y="2266956"/>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169" name="Google Shape;1169;p102"/>
          <p:cNvSpPr txBox="1">
            <a:spLocks noGrp="1"/>
          </p:cNvSpPr>
          <p:nvPr>
            <p:ph type="subTitle" idx="1"/>
          </p:nvPr>
        </p:nvSpPr>
        <p:spPr>
          <a:xfrm>
            <a:off x="646176" y="5583949"/>
            <a:ext cx="6827600" cy="79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119817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03-Blank-Dark-Gradient 1">
  <p:cSld name="03-Blank-Dark-Gradient 1">
    <p:bg>
      <p:bgPr>
        <a:solidFill>
          <a:srgbClr val="040D22"/>
        </a:solidFill>
        <a:effectLst/>
      </p:bgPr>
    </p:bg>
    <p:spTree>
      <p:nvGrpSpPr>
        <p:cNvPr id="1" name="Shape 1170"/>
        <p:cNvGrpSpPr/>
        <p:nvPr/>
      </p:nvGrpSpPr>
      <p:grpSpPr>
        <a:xfrm>
          <a:off x="0" y="0"/>
          <a:ext cx="0" cy="0"/>
          <a:chOff x="0" y="0"/>
          <a:chExt cx="0" cy="0"/>
        </a:xfrm>
      </p:grpSpPr>
      <p:pic>
        <p:nvPicPr>
          <p:cNvPr id="1171" name="Google Shape;1171;p103"/>
          <p:cNvPicPr preferRelativeResize="0"/>
          <p:nvPr/>
        </p:nvPicPr>
        <p:blipFill rotWithShape="1">
          <a:blip r:embed="rId2">
            <a:alphaModFix/>
          </a:blip>
          <a:srcRect t="159" b="159"/>
          <a:stretch/>
        </p:blipFill>
        <p:spPr>
          <a:xfrm>
            <a:off x="1" y="1"/>
            <a:ext cx="12180751" cy="6851673"/>
          </a:xfrm>
          <a:prstGeom prst="rect">
            <a:avLst/>
          </a:prstGeom>
          <a:noFill/>
          <a:ln>
            <a:noFill/>
          </a:ln>
        </p:spPr>
      </p:pic>
      <p:sp>
        <p:nvSpPr>
          <p:cNvPr id="1172" name="Google Shape;1172;p103"/>
          <p:cNvSpPr txBox="1"/>
          <p:nvPr/>
        </p:nvSpPr>
        <p:spPr>
          <a:xfrm>
            <a:off x="8989076" y="6252903"/>
            <a:ext cx="2402800" cy="3656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rgbClr val="8B939E"/>
              </a:buClr>
              <a:buSzPts val="700"/>
              <a:buFont typeface="Arial"/>
              <a:buNone/>
            </a:pPr>
            <a:endParaRPr sz="933">
              <a:latin typeface="Roboto Mono"/>
              <a:ea typeface="Roboto Mono"/>
              <a:cs typeface="Roboto Mono"/>
              <a:sym typeface="Roboto Mono"/>
            </a:endParaRPr>
          </a:p>
        </p:txBody>
      </p:sp>
      <p:sp>
        <p:nvSpPr>
          <p:cNvPr id="1173" name="Google Shape;1173;p103"/>
          <p:cNvSpPr txBox="1">
            <a:spLocks noGrp="1"/>
          </p:cNvSpPr>
          <p:nvPr>
            <p:ph type="subTitle" idx="1"/>
          </p:nvPr>
        </p:nvSpPr>
        <p:spPr>
          <a:xfrm>
            <a:off x="649500" y="5780163"/>
            <a:ext cx="7453200" cy="436017"/>
          </a:xfrm>
          <a:prstGeom prst="rect">
            <a:avLst/>
          </a:prstGeom>
        </p:spPr>
        <p:txBody>
          <a:bodyPr spcFirstLastPara="1" wrap="square" lIns="0" tIns="0" rIns="0" bIns="0" anchor="t" anchorCtr="0">
            <a:spAutoFit/>
          </a:bodyPr>
          <a:lstStyle>
            <a:lvl1pPr lvl="0" rtl="0">
              <a:lnSpc>
                <a:spcPct val="125000"/>
              </a:lnSpc>
              <a:spcBef>
                <a:spcPts val="1000"/>
              </a:spcBef>
              <a:spcAft>
                <a:spcPts val="0"/>
              </a:spcAft>
              <a:buSzPts val="1600"/>
              <a:buFont typeface="Roboto Mono"/>
              <a:buNone/>
              <a:defRPr>
                <a:latin typeface="Roboto Mono"/>
                <a:ea typeface="Roboto Mono"/>
                <a:cs typeface="Roboto Mono"/>
                <a:sym typeface="Roboto Mono"/>
              </a:defRPr>
            </a:lvl1pPr>
            <a:lvl2pPr lvl="1" rtl="0">
              <a:spcBef>
                <a:spcPts val="500"/>
              </a:spcBef>
              <a:spcAft>
                <a:spcPts val="0"/>
              </a:spcAft>
              <a:buSzPts val="1400"/>
              <a:buNone/>
              <a:defRPr/>
            </a:lvl2pPr>
            <a:lvl3pPr lvl="2" rtl="0">
              <a:spcBef>
                <a:spcPts val="500"/>
              </a:spcBef>
              <a:spcAft>
                <a:spcPts val="0"/>
              </a:spcAft>
              <a:buSzPts val="1200"/>
              <a:buNone/>
              <a:defRPr/>
            </a:lvl3pPr>
            <a:lvl4pPr lvl="3" rtl="0">
              <a:spcBef>
                <a:spcPts val="500"/>
              </a:spcBef>
              <a:spcAft>
                <a:spcPts val="0"/>
              </a:spcAft>
              <a:buSzPts val="1000"/>
              <a:buNone/>
              <a:defRPr/>
            </a:lvl4pPr>
            <a:lvl5pPr lvl="4" rtl="0">
              <a:spcBef>
                <a:spcPts val="500"/>
              </a:spcBef>
              <a:spcAft>
                <a:spcPts val="0"/>
              </a:spcAft>
              <a:buSzPts val="1000"/>
              <a:buNone/>
              <a:defRPr/>
            </a:lvl5pPr>
            <a:lvl6pPr lvl="5" rtl="0">
              <a:spcBef>
                <a:spcPts val="500"/>
              </a:spcBef>
              <a:spcAft>
                <a:spcPts val="0"/>
              </a:spcAft>
              <a:buSzPts val="1350"/>
              <a:buNone/>
              <a:defRPr/>
            </a:lvl6pPr>
            <a:lvl7pPr lvl="6" rtl="0">
              <a:spcBef>
                <a:spcPts val="500"/>
              </a:spcBef>
              <a:spcAft>
                <a:spcPts val="0"/>
              </a:spcAft>
              <a:buSzPts val="1350"/>
              <a:buNone/>
              <a:defRPr/>
            </a:lvl7pPr>
            <a:lvl8pPr lvl="7" rtl="0">
              <a:spcBef>
                <a:spcPts val="500"/>
              </a:spcBef>
              <a:spcAft>
                <a:spcPts val="0"/>
              </a:spcAft>
              <a:buSzPts val="1350"/>
              <a:buNone/>
              <a:defRPr/>
            </a:lvl8pPr>
            <a:lvl9pPr lvl="8" rtl="0">
              <a:spcBef>
                <a:spcPts val="500"/>
              </a:spcBef>
              <a:spcAft>
                <a:spcPts val="0"/>
              </a:spcAft>
              <a:buSzPts val="1350"/>
              <a:buNone/>
              <a:defRPr/>
            </a:lvl9pPr>
          </a:lstStyle>
          <a:p>
            <a:endParaRPr/>
          </a:p>
        </p:txBody>
      </p:sp>
      <p:sp>
        <p:nvSpPr>
          <p:cNvPr id="1174" name="Google Shape;1174;p103"/>
          <p:cNvSpPr txBox="1">
            <a:spLocks noGrp="1"/>
          </p:cNvSpPr>
          <p:nvPr>
            <p:ph type="title"/>
          </p:nvPr>
        </p:nvSpPr>
        <p:spPr>
          <a:xfrm>
            <a:off x="649488" y="2840312"/>
            <a:ext cx="8999600" cy="984885"/>
          </a:xfrm>
          <a:prstGeom prst="rect">
            <a:avLst/>
          </a:prstGeom>
        </p:spPr>
        <p:txBody>
          <a:bodyPr spcFirstLastPara="1" wrap="square" lIns="0" tIns="0" rIns="0" bIns="0" anchor="t" anchorCtr="0">
            <a:spAutoFit/>
          </a:bodyPr>
          <a:lstStyle>
            <a:lvl1pPr lvl="0" rtl="0">
              <a:lnSpc>
                <a:spcPct val="80000"/>
              </a:lnSpc>
              <a:spcBef>
                <a:spcPts val="0"/>
              </a:spcBef>
              <a:spcAft>
                <a:spcPts val="0"/>
              </a:spcAft>
              <a:buSzPts val="6000"/>
              <a:buNone/>
              <a:defRPr sz="8000" b="1"/>
            </a:lvl1pPr>
            <a:lvl2pPr lvl="1" rtl="0">
              <a:lnSpc>
                <a:spcPct val="80000"/>
              </a:lnSpc>
              <a:spcBef>
                <a:spcPts val="0"/>
              </a:spcBef>
              <a:spcAft>
                <a:spcPts val="0"/>
              </a:spcAft>
              <a:buClr>
                <a:schemeClr val="lt1"/>
              </a:buClr>
              <a:buSzPts val="6000"/>
              <a:buNone/>
              <a:defRPr sz="8000" b="1">
                <a:solidFill>
                  <a:schemeClr val="lt1"/>
                </a:solidFill>
              </a:defRPr>
            </a:lvl2pPr>
            <a:lvl3pPr lvl="2" rtl="0">
              <a:lnSpc>
                <a:spcPct val="80000"/>
              </a:lnSpc>
              <a:spcBef>
                <a:spcPts val="0"/>
              </a:spcBef>
              <a:spcAft>
                <a:spcPts val="0"/>
              </a:spcAft>
              <a:buClr>
                <a:schemeClr val="lt1"/>
              </a:buClr>
              <a:buSzPts val="6000"/>
              <a:buNone/>
              <a:defRPr sz="8000" b="1">
                <a:solidFill>
                  <a:schemeClr val="lt1"/>
                </a:solidFill>
              </a:defRPr>
            </a:lvl3pPr>
            <a:lvl4pPr lvl="3" rtl="0">
              <a:lnSpc>
                <a:spcPct val="80000"/>
              </a:lnSpc>
              <a:spcBef>
                <a:spcPts val="0"/>
              </a:spcBef>
              <a:spcAft>
                <a:spcPts val="0"/>
              </a:spcAft>
              <a:buClr>
                <a:schemeClr val="lt1"/>
              </a:buClr>
              <a:buSzPts val="6000"/>
              <a:buNone/>
              <a:defRPr sz="8000" b="1">
                <a:solidFill>
                  <a:schemeClr val="lt1"/>
                </a:solidFill>
              </a:defRPr>
            </a:lvl4pPr>
            <a:lvl5pPr lvl="4" rtl="0">
              <a:lnSpc>
                <a:spcPct val="80000"/>
              </a:lnSpc>
              <a:spcBef>
                <a:spcPts val="0"/>
              </a:spcBef>
              <a:spcAft>
                <a:spcPts val="0"/>
              </a:spcAft>
              <a:buClr>
                <a:schemeClr val="lt1"/>
              </a:buClr>
              <a:buSzPts val="6000"/>
              <a:buNone/>
              <a:defRPr sz="8000" b="1">
                <a:solidFill>
                  <a:schemeClr val="lt1"/>
                </a:solidFill>
              </a:defRPr>
            </a:lvl5pPr>
            <a:lvl6pPr lvl="5" rtl="0">
              <a:lnSpc>
                <a:spcPct val="80000"/>
              </a:lnSpc>
              <a:spcBef>
                <a:spcPts val="0"/>
              </a:spcBef>
              <a:spcAft>
                <a:spcPts val="0"/>
              </a:spcAft>
              <a:buClr>
                <a:schemeClr val="lt1"/>
              </a:buClr>
              <a:buSzPts val="6000"/>
              <a:buNone/>
              <a:defRPr sz="8000" b="1">
                <a:solidFill>
                  <a:schemeClr val="lt1"/>
                </a:solidFill>
              </a:defRPr>
            </a:lvl6pPr>
            <a:lvl7pPr lvl="6" rtl="0">
              <a:lnSpc>
                <a:spcPct val="80000"/>
              </a:lnSpc>
              <a:spcBef>
                <a:spcPts val="0"/>
              </a:spcBef>
              <a:spcAft>
                <a:spcPts val="0"/>
              </a:spcAft>
              <a:buClr>
                <a:schemeClr val="lt1"/>
              </a:buClr>
              <a:buSzPts val="6000"/>
              <a:buNone/>
              <a:defRPr sz="8000" b="1">
                <a:solidFill>
                  <a:schemeClr val="lt1"/>
                </a:solidFill>
              </a:defRPr>
            </a:lvl7pPr>
            <a:lvl8pPr lvl="7" rtl="0">
              <a:lnSpc>
                <a:spcPct val="80000"/>
              </a:lnSpc>
              <a:spcBef>
                <a:spcPts val="0"/>
              </a:spcBef>
              <a:spcAft>
                <a:spcPts val="0"/>
              </a:spcAft>
              <a:buClr>
                <a:schemeClr val="lt1"/>
              </a:buClr>
              <a:buSzPts val="6000"/>
              <a:buNone/>
              <a:defRPr sz="8000" b="1">
                <a:solidFill>
                  <a:schemeClr val="lt1"/>
                </a:solidFill>
              </a:defRPr>
            </a:lvl8pPr>
            <a:lvl9pPr lvl="8" rtl="0">
              <a:lnSpc>
                <a:spcPct val="80000"/>
              </a:lnSpc>
              <a:spcBef>
                <a:spcPts val="0"/>
              </a:spcBef>
              <a:spcAft>
                <a:spcPts val="0"/>
              </a:spcAft>
              <a:buClr>
                <a:schemeClr val="lt1"/>
              </a:buClr>
              <a:buSzPts val="6000"/>
              <a:buNone/>
              <a:defRPr sz="8000" b="1">
                <a:solidFill>
                  <a:schemeClr val="lt1"/>
                </a:solidFill>
              </a:defRPr>
            </a:lvl9pPr>
          </a:lstStyle>
          <a:p>
            <a:endParaRPr/>
          </a:p>
        </p:txBody>
      </p:sp>
      <p:pic>
        <p:nvPicPr>
          <p:cNvPr id="1175" name="Google Shape;1175;p103" descr="Image"/>
          <p:cNvPicPr preferRelativeResize="0"/>
          <p:nvPr/>
        </p:nvPicPr>
        <p:blipFill rotWithShape="1">
          <a:blip r:embed="rId3">
            <a:alphaModFix/>
          </a:blip>
          <a:srcRect/>
          <a:stretch/>
        </p:blipFill>
        <p:spPr>
          <a:xfrm>
            <a:off x="649517" y="659706"/>
            <a:ext cx="702513" cy="685801"/>
          </a:xfrm>
          <a:prstGeom prst="rect">
            <a:avLst/>
          </a:prstGeom>
          <a:noFill/>
          <a:ln>
            <a:noFill/>
          </a:ln>
        </p:spPr>
      </p:pic>
    </p:spTree>
    <p:extLst>
      <p:ext uri="{BB962C8B-B14F-4D97-AF65-F5344CB8AC3E}">
        <p14:creationId xmlns:p14="http://schemas.microsoft.com/office/powerpoint/2010/main" val="4631663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1176"/>
        <p:cNvGrpSpPr/>
        <p:nvPr/>
      </p:nvGrpSpPr>
      <p:grpSpPr>
        <a:xfrm>
          <a:off x="0" y="0"/>
          <a:ext cx="0" cy="0"/>
          <a:chOff x="0" y="0"/>
          <a:chExt cx="0" cy="0"/>
        </a:xfrm>
      </p:grpSpPr>
      <p:sp>
        <p:nvSpPr>
          <p:cNvPr id="1177" name="Google Shape;1177;p104"/>
          <p:cNvSpPr/>
          <p:nvPr/>
        </p:nvSpPr>
        <p:spPr>
          <a:xfrm>
            <a:off x="6101715" y="2993864"/>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178" name="Google Shape;1178;p104"/>
          <p:cNvSpPr/>
          <p:nvPr/>
        </p:nvSpPr>
        <p:spPr>
          <a:xfrm>
            <a:off x="6101715" y="193306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179" name="Google Shape;1179;p104"/>
          <p:cNvSpPr txBox="1">
            <a:spLocks noGrp="1"/>
          </p:cNvSpPr>
          <p:nvPr>
            <p:ph type="subTitle" idx="1"/>
          </p:nvPr>
        </p:nvSpPr>
        <p:spPr>
          <a:xfrm>
            <a:off x="6969760" y="1856179"/>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180" name="Google Shape;1180;p104"/>
          <p:cNvSpPr txBox="1">
            <a:spLocks noGrp="1"/>
          </p:cNvSpPr>
          <p:nvPr>
            <p:ph type="subTitle" idx="2"/>
          </p:nvPr>
        </p:nvSpPr>
        <p:spPr>
          <a:xfrm>
            <a:off x="6969760" y="2270708"/>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181" name="Google Shape;1181;p104"/>
          <p:cNvSpPr txBox="1">
            <a:spLocks noGrp="1"/>
          </p:cNvSpPr>
          <p:nvPr>
            <p:ph type="subTitle" idx="3"/>
          </p:nvPr>
        </p:nvSpPr>
        <p:spPr>
          <a:xfrm>
            <a:off x="6969760" y="2929077"/>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182" name="Google Shape;1182;p104"/>
          <p:cNvSpPr txBox="1">
            <a:spLocks noGrp="1"/>
          </p:cNvSpPr>
          <p:nvPr>
            <p:ph type="subTitle" idx="4"/>
          </p:nvPr>
        </p:nvSpPr>
        <p:spPr>
          <a:xfrm>
            <a:off x="6969760" y="3343607"/>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183" name="Google Shape;1183;p104"/>
          <p:cNvSpPr/>
          <p:nvPr/>
        </p:nvSpPr>
        <p:spPr>
          <a:xfrm>
            <a:off x="6101715" y="405466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184" name="Google Shape;1184;p104"/>
          <p:cNvSpPr txBox="1">
            <a:spLocks noGrp="1"/>
          </p:cNvSpPr>
          <p:nvPr>
            <p:ph type="subTitle" idx="5"/>
          </p:nvPr>
        </p:nvSpPr>
        <p:spPr>
          <a:xfrm>
            <a:off x="6969760" y="3970985"/>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185" name="Google Shape;1185;p104"/>
          <p:cNvSpPr txBox="1">
            <a:spLocks noGrp="1"/>
          </p:cNvSpPr>
          <p:nvPr>
            <p:ph type="subTitle" idx="6"/>
          </p:nvPr>
        </p:nvSpPr>
        <p:spPr>
          <a:xfrm>
            <a:off x="6969760" y="4385513"/>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186" name="Google Shape;1186;p104"/>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187" name="Google Shape;1187;p104"/>
          <p:cNvSpPr>
            <a:spLocks noGrp="1"/>
          </p:cNvSpPr>
          <p:nvPr>
            <p:ph type="pic" idx="7"/>
          </p:nvPr>
        </p:nvSpPr>
        <p:spPr>
          <a:xfrm>
            <a:off x="6254155" y="2083309"/>
            <a:ext cx="426400" cy="426800"/>
          </a:xfrm>
          <a:prstGeom prst="rect">
            <a:avLst/>
          </a:prstGeom>
          <a:noFill/>
          <a:ln>
            <a:noFill/>
          </a:ln>
        </p:spPr>
      </p:sp>
      <p:sp>
        <p:nvSpPr>
          <p:cNvPr id="1188" name="Google Shape;1188;p104"/>
          <p:cNvSpPr>
            <a:spLocks noGrp="1"/>
          </p:cNvSpPr>
          <p:nvPr>
            <p:ph type="pic" idx="8"/>
          </p:nvPr>
        </p:nvSpPr>
        <p:spPr>
          <a:xfrm>
            <a:off x="6246229" y="3144105"/>
            <a:ext cx="426400" cy="426800"/>
          </a:xfrm>
          <a:prstGeom prst="rect">
            <a:avLst/>
          </a:prstGeom>
          <a:noFill/>
          <a:ln>
            <a:noFill/>
          </a:ln>
        </p:spPr>
      </p:sp>
      <p:sp>
        <p:nvSpPr>
          <p:cNvPr id="1189" name="Google Shape;1189;p104"/>
          <p:cNvSpPr>
            <a:spLocks noGrp="1"/>
          </p:cNvSpPr>
          <p:nvPr>
            <p:ph type="pic" idx="9"/>
          </p:nvPr>
        </p:nvSpPr>
        <p:spPr>
          <a:xfrm>
            <a:off x="6261457" y="4204903"/>
            <a:ext cx="426400" cy="426800"/>
          </a:xfrm>
          <a:prstGeom prst="rect">
            <a:avLst/>
          </a:prstGeom>
          <a:noFill/>
          <a:ln>
            <a:noFill/>
          </a:ln>
        </p:spPr>
      </p:sp>
    </p:spTree>
    <p:extLst>
      <p:ext uri="{BB962C8B-B14F-4D97-AF65-F5344CB8AC3E}">
        <p14:creationId xmlns:p14="http://schemas.microsoft.com/office/powerpoint/2010/main" val="11003901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1190"/>
        <p:cNvGrpSpPr/>
        <p:nvPr/>
      </p:nvGrpSpPr>
      <p:grpSpPr>
        <a:xfrm>
          <a:off x="0" y="0"/>
          <a:ext cx="0" cy="0"/>
          <a:chOff x="0" y="0"/>
          <a:chExt cx="0" cy="0"/>
        </a:xfrm>
      </p:grpSpPr>
    </p:spTree>
    <p:extLst>
      <p:ext uri="{BB962C8B-B14F-4D97-AF65-F5344CB8AC3E}">
        <p14:creationId xmlns:p14="http://schemas.microsoft.com/office/powerpoint/2010/main" val="24730136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91"/>
        <p:cNvGrpSpPr/>
        <p:nvPr/>
      </p:nvGrpSpPr>
      <p:grpSpPr>
        <a:xfrm>
          <a:off x="0" y="0"/>
          <a:ext cx="0" cy="0"/>
          <a:chOff x="0" y="0"/>
          <a:chExt cx="0" cy="0"/>
        </a:xfrm>
      </p:grpSpPr>
      <p:sp>
        <p:nvSpPr>
          <p:cNvPr id="1192" name="Google Shape;1192;p106"/>
          <p:cNvSpPr txBox="1">
            <a:spLocks noGrp="1"/>
          </p:cNvSpPr>
          <p:nvPr>
            <p:ph type="title"/>
          </p:nvPr>
        </p:nvSpPr>
        <p:spPr>
          <a:xfrm>
            <a:off x="838200" y="365127"/>
            <a:ext cx="10515600" cy="1325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702722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1193"/>
        <p:cNvGrpSpPr/>
        <p:nvPr/>
      </p:nvGrpSpPr>
      <p:grpSpPr>
        <a:xfrm>
          <a:off x="0" y="0"/>
          <a:ext cx="0" cy="0"/>
          <a:chOff x="0" y="0"/>
          <a:chExt cx="0" cy="0"/>
        </a:xfrm>
      </p:grpSpPr>
      <p:grpSp>
        <p:nvGrpSpPr>
          <p:cNvPr id="1194" name="Google Shape;1194;p107"/>
          <p:cNvGrpSpPr/>
          <p:nvPr/>
        </p:nvGrpSpPr>
        <p:grpSpPr>
          <a:xfrm>
            <a:off x="6003037" y="1695830"/>
            <a:ext cx="571600" cy="3474801"/>
            <a:chOff x="4502277" y="1271872"/>
            <a:chExt cx="428700" cy="2606101"/>
          </a:xfrm>
        </p:grpSpPr>
        <p:cxnSp>
          <p:nvCxnSpPr>
            <p:cNvPr id="1195" name="Google Shape;1195;p107"/>
            <p:cNvCxnSpPr>
              <a:endCxn id="1196" idx="0"/>
            </p:cNvCxnSpPr>
            <p:nvPr/>
          </p:nvCxnSpPr>
          <p:spPr>
            <a:xfrm>
              <a:off x="4716627"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1197" name="Google Shape;1197;p107"/>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198" name="Google Shape;1198;p107"/>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199" name="Google Shape;1199;p107"/>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200" name="Google Shape;1200;p107"/>
            <p:cNvSpPr/>
            <p:nvPr/>
          </p:nvSpPr>
          <p:spPr>
            <a:xfrm>
              <a:off x="4502277" y="127187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196" name="Google Shape;1196;p107"/>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pic>
          <p:nvPicPr>
            <p:cNvPr id="1201" name="Google Shape;1201;p107"/>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1202" name="Google Shape;1202;p107"/>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1203" name="Google Shape;1203;p107"/>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1204" name="Google Shape;1204;p107"/>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1205" name="Google Shape;1205;p107"/>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1206" name="Google Shape;1206;p107"/>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207" name="Google Shape;1207;p107"/>
          <p:cNvSpPr txBox="1">
            <a:spLocks noGrp="1"/>
          </p:cNvSpPr>
          <p:nvPr>
            <p:ph type="subTitle" idx="1"/>
          </p:nvPr>
        </p:nvSpPr>
        <p:spPr>
          <a:xfrm>
            <a:off x="6803136" y="1792229"/>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208" name="Google Shape;1208;p107"/>
          <p:cNvSpPr txBox="1">
            <a:spLocks noGrp="1"/>
          </p:cNvSpPr>
          <p:nvPr>
            <p:ph type="subTitle" idx="2"/>
          </p:nvPr>
        </p:nvSpPr>
        <p:spPr>
          <a:xfrm>
            <a:off x="6803136" y="252070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209" name="Google Shape;1209;p107"/>
          <p:cNvSpPr txBox="1">
            <a:spLocks noGrp="1"/>
          </p:cNvSpPr>
          <p:nvPr>
            <p:ph type="subTitle" idx="3"/>
          </p:nvPr>
        </p:nvSpPr>
        <p:spPr>
          <a:xfrm>
            <a:off x="6803136" y="3249184"/>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210" name="Google Shape;1210;p107"/>
          <p:cNvSpPr txBox="1">
            <a:spLocks noGrp="1"/>
          </p:cNvSpPr>
          <p:nvPr>
            <p:ph type="subTitle" idx="4"/>
          </p:nvPr>
        </p:nvSpPr>
        <p:spPr>
          <a:xfrm>
            <a:off x="6803136" y="3977660"/>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211" name="Google Shape;1211;p107"/>
          <p:cNvSpPr txBox="1">
            <a:spLocks noGrp="1"/>
          </p:cNvSpPr>
          <p:nvPr>
            <p:ph type="subTitle" idx="5"/>
          </p:nvPr>
        </p:nvSpPr>
        <p:spPr>
          <a:xfrm>
            <a:off x="6803136" y="4706136"/>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38079810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1212"/>
        <p:cNvGrpSpPr/>
        <p:nvPr/>
      </p:nvGrpSpPr>
      <p:grpSpPr>
        <a:xfrm>
          <a:off x="0" y="0"/>
          <a:ext cx="0" cy="0"/>
          <a:chOff x="0" y="0"/>
          <a:chExt cx="0" cy="0"/>
        </a:xfrm>
      </p:grpSpPr>
      <p:sp>
        <p:nvSpPr>
          <p:cNvPr id="1213" name="Google Shape;1213;p108"/>
          <p:cNvSpPr txBox="1">
            <a:spLocks noGrp="1"/>
          </p:cNvSpPr>
          <p:nvPr>
            <p:ph type="title"/>
          </p:nvPr>
        </p:nvSpPr>
        <p:spPr>
          <a:xfrm>
            <a:off x="889000" y="3714176"/>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214" name="Google Shape;1214;p108"/>
          <p:cNvSpPr/>
          <p:nvPr/>
        </p:nvSpPr>
        <p:spPr>
          <a:xfrm>
            <a:off x="5127167" y="-2057572"/>
            <a:ext cx="1828800" cy="18288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15" name="Google Shape;1215;p108"/>
          <p:cNvSpPr txBox="1">
            <a:spLocks noGrp="1"/>
          </p:cNvSpPr>
          <p:nvPr>
            <p:ph type="subTitle" idx="1"/>
          </p:nvPr>
        </p:nvSpPr>
        <p:spPr>
          <a:xfrm>
            <a:off x="890000" y="4529591"/>
            <a:ext cx="10412000" cy="792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216" name="Google Shape;1216;p108"/>
          <p:cNvSpPr>
            <a:spLocks noGrp="1"/>
          </p:cNvSpPr>
          <p:nvPr>
            <p:ph type="pic" idx="2"/>
          </p:nvPr>
        </p:nvSpPr>
        <p:spPr>
          <a:xfrm>
            <a:off x="5577840" y="1846063"/>
            <a:ext cx="1035600" cy="1036400"/>
          </a:xfrm>
          <a:prstGeom prst="rect">
            <a:avLst/>
          </a:prstGeom>
          <a:noFill/>
          <a:ln>
            <a:noFill/>
          </a:ln>
        </p:spPr>
      </p:sp>
    </p:spTree>
    <p:extLst>
      <p:ext uri="{BB962C8B-B14F-4D97-AF65-F5344CB8AC3E}">
        <p14:creationId xmlns:p14="http://schemas.microsoft.com/office/powerpoint/2010/main" val="35053282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217"/>
        <p:cNvGrpSpPr/>
        <p:nvPr/>
      </p:nvGrpSpPr>
      <p:grpSpPr>
        <a:xfrm>
          <a:off x="0" y="0"/>
          <a:ext cx="0" cy="0"/>
          <a:chOff x="0" y="0"/>
          <a:chExt cx="0" cy="0"/>
        </a:xfrm>
      </p:grpSpPr>
      <p:sp>
        <p:nvSpPr>
          <p:cNvPr id="1218" name="Google Shape;1218;p109"/>
          <p:cNvSpPr txBox="1">
            <a:spLocks noGrp="1"/>
          </p:cNvSpPr>
          <p:nvPr>
            <p:ph type="title"/>
          </p:nvPr>
        </p:nvSpPr>
        <p:spPr>
          <a:xfrm>
            <a:off x="838200" y="365127"/>
            <a:ext cx="10515600" cy="1325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9" name="Google Shape;1219;p109"/>
          <p:cNvSpPr txBox="1">
            <a:spLocks noGrp="1"/>
          </p:cNvSpPr>
          <p:nvPr>
            <p:ph type="body" idx="1"/>
          </p:nvPr>
        </p:nvSpPr>
        <p:spPr>
          <a:xfrm>
            <a:off x="838200" y="1825629"/>
            <a:ext cx="5181600" cy="4351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220" name="Google Shape;1220;p109"/>
          <p:cNvSpPr txBox="1">
            <a:spLocks noGrp="1"/>
          </p:cNvSpPr>
          <p:nvPr>
            <p:ph type="body" idx="2"/>
          </p:nvPr>
        </p:nvSpPr>
        <p:spPr>
          <a:xfrm>
            <a:off x="6172200" y="1825629"/>
            <a:ext cx="5181600" cy="4351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662450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1221"/>
        <p:cNvGrpSpPr/>
        <p:nvPr/>
      </p:nvGrpSpPr>
      <p:grpSpPr>
        <a:xfrm>
          <a:off x="0" y="0"/>
          <a:ext cx="0" cy="0"/>
          <a:chOff x="0" y="0"/>
          <a:chExt cx="0" cy="0"/>
        </a:xfrm>
      </p:grpSpPr>
      <p:pic>
        <p:nvPicPr>
          <p:cNvPr id="1222" name="Google Shape;1222;p110"/>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1223" name="Google Shape;1223;p110"/>
          <p:cNvSpPr/>
          <p:nvPr/>
        </p:nvSpPr>
        <p:spPr>
          <a:xfrm>
            <a:off x="4887600" y="2790407"/>
            <a:ext cx="2416800" cy="12772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a:solidFill>
                  <a:schemeClr val="dk1"/>
                </a:solidFill>
              </a:rPr>
              <a:t>Q&amp;A</a:t>
            </a:r>
            <a:endParaRPr sz="8000" b="1" i="0">
              <a:solidFill>
                <a:schemeClr val="dk1"/>
              </a:solidFill>
            </a:endParaRPr>
          </a:p>
        </p:txBody>
      </p:sp>
    </p:spTree>
    <p:extLst>
      <p:ext uri="{BB962C8B-B14F-4D97-AF65-F5344CB8AC3E}">
        <p14:creationId xmlns:p14="http://schemas.microsoft.com/office/powerpoint/2010/main" val="21305586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1224"/>
        <p:cNvGrpSpPr/>
        <p:nvPr/>
      </p:nvGrpSpPr>
      <p:grpSpPr>
        <a:xfrm>
          <a:off x="0" y="0"/>
          <a:ext cx="0" cy="0"/>
          <a:chOff x="0" y="0"/>
          <a:chExt cx="0" cy="0"/>
        </a:xfrm>
      </p:grpSpPr>
      <p:pic>
        <p:nvPicPr>
          <p:cNvPr id="1225" name="Google Shape;1225;p111"/>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1226" name="Google Shape;1226;p111"/>
          <p:cNvSpPr/>
          <p:nvPr/>
        </p:nvSpPr>
        <p:spPr>
          <a:xfrm>
            <a:off x="3484228" y="2790371"/>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dk1"/>
                </a:solidFill>
              </a:rPr>
              <a:t>Thank you</a:t>
            </a:r>
            <a:endParaRPr sz="8000" b="1" i="0">
              <a:solidFill>
                <a:schemeClr val="dk1"/>
              </a:solidFill>
            </a:endParaRPr>
          </a:p>
        </p:txBody>
      </p:sp>
    </p:spTree>
    <p:extLst>
      <p:ext uri="{BB962C8B-B14F-4D97-AF65-F5344CB8AC3E}">
        <p14:creationId xmlns:p14="http://schemas.microsoft.com/office/powerpoint/2010/main" val="793740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1. GitHub splash page">
    <p:bg>
      <p:bgPr>
        <a:solidFill>
          <a:schemeClr val="lt1"/>
        </a:solidFill>
        <a:effectLst/>
      </p:bgPr>
    </p:bg>
    <p:spTree>
      <p:nvGrpSpPr>
        <p:cNvPr id="1" name="Shape 1227"/>
        <p:cNvGrpSpPr/>
        <p:nvPr/>
      </p:nvGrpSpPr>
      <p:grpSpPr>
        <a:xfrm>
          <a:off x="0" y="0"/>
          <a:ext cx="0" cy="0"/>
          <a:chOff x="0" y="0"/>
          <a:chExt cx="0" cy="0"/>
        </a:xfrm>
      </p:grpSpPr>
      <p:pic>
        <p:nvPicPr>
          <p:cNvPr id="1228" name="Google Shape;1228;p112"/>
          <p:cNvPicPr preferRelativeResize="0"/>
          <p:nvPr/>
        </p:nvPicPr>
        <p:blipFill>
          <a:blip r:embed="rId2">
            <a:alphaModFix/>
          </a:blip>
          <a:stretch>
            <a:fillRect/>
          </a:stretch>
        </p:blipFill>
        <p:spPr>
          <a:xfrm>
            <a:off x="5237867" y="2505020"/>
            <a:ext cx="1847960" cy="1847960"/>
          </a:xfrm>
          <a:prstGeom prst="rect">
            <a:avLst/>
          </a:prstGeom>
          <a:noFill/>
          <a:ln>
            <a:noFill/>
          </a:ln>
        </p:spPr>
      </p:pic>
    </p:spTree>
    <p:extLst>
      <p:ext uri="{BB962C8B-B14F-4D97-AF65-F5344CB8AC3E}">
        <p14:creationId xmlns:p14="http://schemas.microsoft.com/office/powerpoint/2010/main" val="3683986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1229"/>
        <p:cNvGrpSpPr/>
        <p:nvPr/>
      </p:nvGrpSpPr>
      <p:grpSpPr>
        <a:xfrm>
          <a:off x="0" y="0"/>
          <a:ext cx="0" cy="0"/>
          <a:chOff x="0" y="0"/>
          <a:chExt cx="0" cy="0"/>
        </a:xfrm>
      </p:grpSpPr>
      <p:pic>
        <p:nvPicPr>
          <p:cNvPr id="1230" name="Google Shape;1230;p113"/>
          <p:cNvPicPr preferRelativeResize="0"/>
          <p:nvPr/>
        </p:nvPicPr>
        <p:blipFill rotWithShape="1">
          <a:blip r:embed="rId2">
            <a:alphaModFix/>
          </a:blip>
          <a:srcRect/>
          <a:stretch/>
        </p:blipFill>
        <p:spPr>
          <a:xfrm>
            <a:off x="1" y="1"/>
            <a:ext cx="12180751" cy="6858020"/>
          </a:xfrm>
          <a:prstGeom prst="rect">
            <a:avLst/>
          </a:prstGeom>
          <a:noFill/>
          <a:ln>
            <a:noFill/>
          </a:ln>
        </p:spPr>
      </p:pic>
      <p:pic>
        <p:nvPicPr>
          <p:cNvPr id="1231" name="Google Shape;1231;p113" descr="Image"/>
          <p:cNvPicPr preferRelativeResize="0"/>
          <p:nvPr/>
        </p:nvPicPr>
        <p:blipFill rotWithShape="1">
          <a:blip r:embed="rId3">
            <a:alphaModFix/>
          </a:blip>
          <a:srcRect/>
          <a:stretch/>
        </p:blipFill>
        <p:spPr>
          <a:xfrm>
            <a:off x="649517" y="659706"/>
            <a:ext cx="702513" cy="685801"/>
          </a:xfrm>
          <a:prstGeom prst="rect">
            <a:avLst/>
          </a:prstGeom>
          <a:noFill/>
          <a:ln>
            <a:noFill/>
          </a:ln>
        </p:spPr>
      </p:pic>
      <p:sp>
        <p:nvSpPr>
          <p:cNvPr id="1232" name="Google Shape;1232;p113"/>
          <p:cNvSpPr txBox="1">
            <a:spLocks noGrp="1"/>
          </p:cNvSpPr>
          <p:nvPr>
            <p:ph type="title"/>
          </p:nvPr>
        </p:nvSpPr>
        <p:spPr>
          <a:xfrm>
            <a:off x="649515" y="2266956"/>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233" name="Google Shape;1233;p113"/>
          <p:cNvSpPr txBox="1">
            <a:spLocks noGrp="1"/>
          </p:cNvSpPr>
          <p:nvPr>
            <p:ph type="subTitle" idx="1"/>
          </p:nvPr>
        </p:nvSpPr>
        <p:spPr>
          <a:xfrm>
            <a:off x="646176" y="5583949"/>
            <a:ext cx="6827600" cy="79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837965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234"/>
        <p:cNvGrpSpPr/>
        <p:nvPr/>
      </p:nvGrpSpPr>
      <p:grpSpPr>
        <a:xfrm>
          <a:off x="0" y="0"/>
          <a:ext cx="0" cy="0"/>
          <a:chOff x="0" y="0"/>
          <a:chExt cx="0" cy="0"/>
        </a:xfrm>
      </p:grpSpPr>
      <p:sp>
        <p:nvSpPr>
          <p:cNvPr id="1235" name="Google Shape;1235;p114"/>
          <p:cNvSpPr txBox="1">
            <a:spLocks noGrp="1"/>
          </p:cNvSpPr>
          <p:nvPr>
            <p:ph type="title"/>
          </p:nvPr>
        </p:nvSpPr>
        <p:spPr>
          <a:xfrm>
            <a:off x="649515" y="2266956"/>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pic>
        <p:nvPicPr>
          <p:cNvPr id="1236" name="Google Shape;1236;p114" descr="Image"/>
          <p:cNvPicPr preferRelativeResize="0"/>
          <p:nvPr/>
        </p:nvPicPr>
        <p:blipFill rotWithShape="1">
          <a:blip r:embed="rId2">
            <a:alphaModFix/>
          </a:blip>
          <a:srcRect/>
          <a:stretch/>
        </p:blipFill>
        <p:spPr>
          <a:xfrm>
            <a:off x="649517" y="659706"/>
            <a:ext cx="702513" cy="685801"/>
          </a:xfrm>
          <a:prstGeom prst="rect">
            <a:avLst/>
          </a:prstGeom>
          <a:noFill/>
          <a:ln>
            <a:noFill/>
          </a:ln>
        </p:spPr>
      </p:pic>
      <p:sp>
        <p:nvSpPr>
          <p:cNvPr id="1237" name="Google Shape;1237;p114"/>
          <p:cNvSpPr txBox="1">
            <a:spLocks noGrp="1"/>
          </p:cNvSpPr>
          <p:nvPr>
            <p:ph type="subTitle" idx="1"/>
          </p:nvPr>
        </p:nvSpPr>
        <p:spPr>
          <a:xfrm>
            <a:off x="646176" y="5583949"/>
            <a:ext cx="6827600" cy="79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419966880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238"/>
        <p:cNvGrpSpPr/>
        <p:nvPr/>
      </p:nvGrpSpPr>
      <p:grpSpPr>
        <a:xfrm>
          <a:off x="0" y="0"/>
          <a:ext cx="0" cy="0"/>
          <a:chOff x="0" y="0"/>
          <a:chExt cx="0" cy="0"/>
        </a:xfrm>
      </p:grpSpPr>
      <p:pic>
        <p:nvPicPr>
          <p:cNvPr id="1239" name="Google Shape;1239;p115" descr="Image"/>
          <p:cNvPicPr preferRelativeResize="0"/>
          <p:nvPr/>
        </p:nvPicPr>
        <p:blipFill rotWithShape="1">
          <a:blip r:embed="rId2">
            <a:alphaModFix/>
          </a:blip>
          <a:srcRect/>
          <a:stretch/>
        </p:blipFill>
        <p:spPr>
          <a:xfrm>
            <a:off x="649517" y="659706"/>
            <a:ext cx="702513" cy="685801"/>
          </a:xfrm>
          <a:prstGeom prst="rect">
            <a:avLst/>
          </a:prstGeom>
          <a:noFill/>
          <a:ln>
            <a:noFill/>
          </a:ln>
        </p:spPr>
      </p:pic>
      <p:sp>
        <p:nvSpPr>
          <p:cNvPr id="1240" name="Google Shape;1240;p115"/>
          <p:cNvSpPr txBox="1">
            <a:spLocks noGrp="1"/>
          </p:cNvSpPr>
          <p:nvPr>
            <p:ph type="title"/>
          </p:nvPr>
        </p:nvSpPr>
        <p:spPr>
          <a:xfrm>
            <a:off x="649515" y="2266956"/>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241" name="Google Shape;1241;p115"/>
          <p:cNvSpPr txBox="1">
            <a:spLocks noGrp="1"/>
          </p:cNvSpPr>
          <p:nvPr>
            <p:ph type="subTitle" idx="1"/>
          </p:nvPr>
        </p:nvSpPr>
        <p:spPr>
          <a:xfrm>
            <a:off x="646176" y="5583949"/>
            <a:ext cx="6827600" cy="79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7264990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242"/>
        <p:cNvGrpSpPr/>
        <p:nvPr/>
      </p:nvGrpSpPr>
      <p:grpSpPr>
        <a:xfrm>
          <a:off x="0" y="0"/>
          <a:ext cx="0" cy="0"/>
          <a:chOff x="0" y="0"/>
          <a:chExt cx="0" cy="0"/>
        </a:xfrm>
      </p:grpSpPr>
      <p:pic>
        <p:nvPicPr>
          <p:cNvPr id="1243" name="Google Shape;1243;p116" descr="Image"/>
          <p:cNvPicPr preferRelativeResize="0"/>
          <p:nvPr/>
        </p:nvPicPr>
        <p:blipFill rotWithShape="1">
          <a:blip r:embed="rId2">
            <a:alphaModFix/>
          </a:blip>
          <a:srcRect/>
          <a:stretch/>
        </p:blipFill>
        <p:spPr>
          <a:xfrm>
            <a:off x="649517" y="659706"/>
            <a:ext cx="702513" cy="685801"/>
          </a:xfrm>
          <a:prstGeom prst="rect">
            <a:avLst/>
          </a:prstGeom>
          <a:noFill/>
          <a:ln>
            <a:noFill/>
          </a:ln>
        </p:spPr>
      </p:pic>
      <p:sp>
        <p:nvSpPr>
          <p:cNvPr id="1244" name="Google Shape;1244;p116"/>
          <p:cNvSpPr txBox="1">
            <a:spLocks noGrp="1"/>
          </p:cNvSpPr>
          <p:nvPr>
            <p:ph type="title"/>
          </p:nvPr>
        </p:nvSpPr>
        <p:spPr>
          <a:xfrm>
            <a:off x="649515" y="2266956"/>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245" name="Google Shape;1245;p116"/>
          <p:cNvSpPr txBox="1">
            <a:spLocks noGrp="1"/>
          </p:cNvSpPr>
          <p:nvPr>
            <p:ph type="subTitle" idx="1"/>
          </p:nvPr>
        </p:nvSpPr>
        <p:spPr>
          <a:xfrm>
            <a:off x="646176" y="5583949"/>
            <a:ext cx="6827600" cy="79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3969698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246"/>
        <p:cNvGrpSpPr/>
        <p:nvPr/>
      </p:nvGrpSpPr>
      <p:grpSpPr>
        <a:xfrm>
          <a:off x="0" y="0"/>
          <a:ext cx="0" cy="0"/>
          <a:chOff x="0" y="0"/>
          <a:chExt cx="0" cy="0"/>
        </a:xfrm>
      </p:grpSpPr>
      <p:pic>
        <p:nvPicPr>
          <p:cNvPr id="1247" name="Google Shape;1247;p117"/>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1248" name="Google Shape;1248;p117"/>
          <p:cNvSpPr>
            <a:spLocks noGrp="1"/>
          </p:cNvSpPr>
          <p:nvPr>
            <p:ph type="pic" idx="2"/>
          </p:nvPr>
        </p:nvSpPr>
        <p:spPr>
          <a:xfrm>
            <a:off x="1837437" y="2286007"/>
            <a:ext cx="2284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249" name="Google Shape;1249;p117"/>
          <p:cNvSpPr txBox="1">
            <a:spLocks noGrp="1"/>
          </p:cNvSpPr>
          <p:nvPr>
            <p:ph type="title"/>
          </p:nvPr>
        </p:nvSpPr>
        <p:spPr>
          <a:xfrm>
            <a:off x="4446016" y="2552197"/>
            <a:ext cx="6306000" cy="987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50" name="Google Shape;1250;p117"/>
          <p:cNvSpPr txBox="1">
            <a:spLocks noGrp="1"/>
          </p:cNvSpPr>
          <p:nvPr>
            <p:ph type="subTitle" idx="1"/>
          </p:nvPr>
        </p:nvSpPr>
        <p:spPr>
          <a:xfrm>
            <a:off x="4446016" y="3344680"/>
            <a:ext cx="630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51" name="Google Shape;1251;p117"/>
          <p:cNvSpPr txBox="1">
            <a:spLocks noGrp="1"/>
          </p:cNvSpPr>
          <p:nvPr>
            <p:ph type="body" idx="3"/>
          </p:nvPr>
        </p:nvSpPr>
        <p:spPr>
          <a:xfrm>
            <a:off x="4446016" y="3795883"/>
            <a:ext cx="6306000" cy="40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200"/>
              <a:buFont typeface="Arial"/>
              <a:buNone/>
              <a:defRPr sz="160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52393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252"/>
        <p:cNvGrpSpPr/>
        <p:nvPr/>
      </p:nvGrpSpPr>
      <p:grpSpPr>
        <a:xfrm>
          <a:off x="0" y="0"/>
          <a:ext cx="0" cy="0"/>
          <a:chOff x="0" y="0"/>
          <a:chExt cx="0" cy="0"/>
        </a:xfrm>
      </p:grpSpPr>
      <p:pic>
        <p:nvPicPr>
          <p:cNvPr id="1253" name="Google Shape;1253;p118"/>
          <p:cNvPicPr preferRelativeResize="0"/>
          <p:nvPr/>
        </p:nvPicPr>
        <p:blipFill rotWithShape="1">
          <a:blip r:embed="rId2">
            <a:alphaModFix/>
          </a:blip>
          <a:srcRect/>
          <a:stretch/>
        </p:blipFill>
        <p:spPr>
          <a:xfrm>
            <a:off x="1" y="2"/>
            <a:ext cx="12180751" cy="6858020"/>
          </a:xfrm>
          <a:prstGeom prst="rect">
            <a:avLst/>
          </a:prstGeom>
          <a:noFill/>
          <a:ln>
            <a:noFill/>
          </a:ln>
        </p:spPr>
      </p:pic>
      <p:sp>
        <p:nvSpPr>
          <p:cNvPr id="1254" name="Google Shape;1254;p118"/>
          <p:cNvSpPr>
            <a:spLocks noGrp="1"/>
          </p:cNvSpPr>
          <p:nvPr>
            <p:ph type="pic" idx="2"/>
          </p:nvPr>
        </p:nvSpPr>
        <p:spPr>
          <a:xfrm>
            <a:off x="1837437" y="2286007"/>
            <a:ext cx="2284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255" name="Google Shape;1255;p118"/>
          <p:cNvSpPr txBox="1">
            <a:spLocks noGrp="1"/>
          </p:cNvSpPr>
          <p:nvPr>
            <p:ph type="title"/>
          </p:nvPr>
        </p:nvSpPr>
        <p:spPr>
          <a:xfrm>
            <a:off x="4446016" y="2552197"/>
            <a:ext cx="6306000" cy="987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56" name="Google Shape;1256;p118"/>
          <p:cNvSpPr txBox="1">
            <a:spLocks noGrp="1"/>
          </p:cNvSpPr>
          <p:nvPr>
            <p:ph type="subTitle" idx="1"/>
          </p:nvPr>
        </p:nvSpPr>
        <p:spPr>
          <a:xfrm>
            <a:off x="4446016" y="3344680"/>
            <a:ext cx="630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57" name="Google Shape;1257;p118"/>
          <p:cNvSpPr txBox="1">
            <a:spLocks noGrp="1"/>
          </p:cNvSpPr>
          <p:nvPr>
            <p:ph type="body" idx="3"/>
          </p:nvPr>
        </p:nvSpPr>
        <p:spPr>
          <a:xfrm>
            <a:off x="4446016" y="3795883"/>
            <a:ext cx="6306000" cy="40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200"/>
              <a:buFont typeface="Arial"/>
              <a:buNone/>
              <a:defRPr sz="160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3133149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258"/>
        <p:cNvGrpSpPr/>
        <p:nvPr/>
      </p:nvGrpSpPr>
      <p:grpSpPr>
        <a:xfrm>
          <a:off x="0" y="0"/>
          <a:ext cx="0" cy="0"/>
          <a:chOff x="0" y="0"/>
          <a:chExt cx="0" cy="0"/>
        </a:xfrm>
      </p:grpSpPr>
      <p:sp>
        <p:nvSpPr>
          <p:cNvPr id="1259" name="Google Shape;1259;p119"/>
          <p:cNvSpPr>
            <a:spLocks noGrp="1"/>
          </p:cNvSpPr>
          <p:nvPr>
            <p:ph type="pic" idx="2"/>
          </p:nvPr>
        </p:nvSpPr>
        <p:spPr>
          <a:xfrm>
            <a:off x="1837437" y="2286007"/>
            <a:ext cx="2284000" cy="2286000"/>
          </a:xfrm>
          <a:prstGeom prst="ellipse">
            <a:avLst/>
          </a:prstGeom>
          <a:noFill/>
          <a:ln w="19050" cap="flat" cmpd="sng">
            <a:solidFill>
              <a:schemeClr val="accent4"/>
            </a:solidFill>
            <a:prstDash val="solid"/>
            <a:round/>
            <a:headEnd type="none" w="sm" len="sm"/>
            <a:tailEnd type="none" w="sm" len="sm"/>
          </a:ln>
          <a:effectLst>
            <a:reflection stA="20000" endPos="15000" dist="19050" dir="5400000" fadeDir="5400012" sy="-100000" algn="bl" rotWithShape="0"/>
          </a:effectLst>
        </p:spPr>
      </p:sp>
      <p:sp>
        <p:nvSpPr>
          <p:cNvPr id="1260" name="Google Shape;1260;p119"/>
          <p:cNvSpPr txBox="1">
            <a:spLocks noGrp="1"/>
          </p:cNvSpPr>
          <p:nvPr>
            <p:ph type="title"/>
          </p:nvPr>
        </p:nvSpPr>
        <p:spPr>
          <a:xfrm>
            <a:off x="4446016" y="2552197"/>
            <a:ext cx="6306000" cy="987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61" name="Google Shape;1261;p119"/>
          <p:cNvSpPr txBox="1">
            <a:spLocks noGrp="1"/>
          </p:cNvSpPr>
          <p:nvPr>
            <p:ph type="subTitle" idx="1"/>
          </p:nvPr>
        </p:nvSpPr>
        <p:spPr>
          <a:xfrm>
            <a:off x="4446016" y="3344680"/>
            <a:ext cx="630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62" name="Google Shape;1262;p119"/>
          <p:cNvSpPr txBox="1">
            <a:spLocks noGrp="1"/>
          </p:cNvSpPr>
          <p:nvPr>
            <p:ph type="body" idx="3"/>
          </p:nvPr>
        </p:nvSpPr>
        <p:spPr>
          <a:xfrm>
            <a:off x="4446016" y="3795883"/>
            <a:ext cx="6306000" cy="40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200"/>
              <a:buFont typeface="Arial"/>
              <a:buNone/>
              <a:defRPr sz="160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7885731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263"/>
        <p:cNvGrpSpPr/>
        <p:nvPr/>
      </p:nvGrpSpPr>
      <p:grpSpPr>
        <a:xfrm>
          <a:off x="0" y="0"/>
          <a:ext cx="0" cy="0"/>
          <a:chOff x="0" y="0"/>
          <a:chExt cx="0" cy="0"/>
        </a:xfrm>
      </p:grpSpPr>
      <p:sp>
        <p:nvSpPr>
          <p:cNvPr id="1264" name="Google Shape;1264;p120"/>
          <p:cNvSpPr>
            <a:spLocks noGrp="1"/>
          </p:cNvSpPr>
          <p:nvPr>
            <p:ph type="pic" idx="2"/>
          </p:nvPr>
        </p:nvSpPr>
        <p:spPr>
          <a:xfrm>
            <a:off x="1837437" y="2286007"/>
            <a:ext cx="2284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265" name="Google Shape;1265;p120"/>
          <p:cNvSpPr txBox="1">
            <a:spLocks noGrp="1"/>
          </p:cNvSpPr>
          <p:nvPr>
            <p:ph type="title"/>
          </p:nvPr>
        </p:nvSpPr>
        <p:spPr>
          <a:xfrm>
            <a:off x="4446016" y="2552197"/>
            <a:ext cx="6306000" cy="987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66" name="Google Shape;1266;p120"/>
          <p:cNvSpPr txBox="1">
            <a:spLocks noGrp="1"/>
          </p:cNvSpPr>
          <p:nvPr>
            <p:ph type="subTitle" idx="1"/>
          </p:nvPr>
        </p:nvSpPr>
        <p:spPr>
          <a:xfrm>
            <a:off x="4446016" y="3344680"/>
            <a:ext cx="630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67" name="Google Shape;1267;p120"/>
          <p:cNvSpPr txBox="1">
            <a:spLocks noGrp="1"/>
          </p:cNvSpPr>
          <p:nvPr>
            <p:ph type="body" idx="3"/>
          </p:nvPr>
        </p:nvSpPr>
        <p:spPr>
          <a:xfrm>
            <a:off x="4446016" y="3795883"/>
            <a:ext cx="6306000" cy="40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200"/>
              <a:buFont typeface="Arial"/>
              <a:buNone/>
              <a:defRPr sz="160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281758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44" scaled="0"/>
        </a:gradFill>
        <a:effectLst/>
      </p:bgPr>
    </p:bg>
    <p:spTree>
      <p:nvGrpSpPr>
        <p:cNvPr id="1" name="Shape 1268"/>
        <p:cNvGrpSpPr/>
        <p:nvPr/>
      </p:nvGrpSpPr>
      <p:grpSpPr>
        <a:xfrm>
          <a:off x="0" y="0"/>
          <a:ext cx="0" cy="0"/>
          <a:chOff x="0" y="0"/>
          <a:chExt cx="0" cy="0"/>
        </a:xfrm>
      </p:grpSpPr>
      <p:sp>
        <p:nvSpPr>
          <p:cNvPr id="1269" name="Google Shape;1269;p121"/>
          <p:cNvSpPr>
            <a:spLocks noGrp="1"/>
          </p:cNvSpPr>
          <p:nvPr>
            <p:ph type="pic" idx="2"/>
          </p:nvPr>
        </p:nvSpPr>
        <p:spPr>
          <a:xfrm>
            <a:off x="1837437" y="2286007"/>
            <a:ext cx="2284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270" name="Google Shape;1270;p121"/>
          <p:cNvSpPr txBox="1">
            <a:spLocks noGrp="1"/>
          </p:cNvSpPr>
          <p:nvPr>
            <p:ph type="title"/>
          </p:nvPr>
        </p:nvSpPr>
        <p:spPr>
          <a:xfrm>
            <a:off x="4446016" y="2552197"/>
            <a:ext cx="6306000" cy="987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71" name="Google Shape;1271;p121"/>
          <p:cNvSpPr txBox="1">
            <a:spLocks noGrp="1"/>
          </p:cNvSpPr>
          <p:nvPr>
            <p:ph type="subTitle" idx="1"/>
          </p:nvPr>
        </p:nvSpPr>
        <p:spPr>
          <a:xfrm>
            <a:off x="4446016" y="3344680"/>
            <a:ext cx="630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72" name="Google Shape;1272;p121"/>
          <p:cNvSpPr txBox="1">
            <a:spLocks noGrp="1"/>
          </p:cNvSpPr>
          <p:nvPr>
            <p:ph type="body" idx="3"/>
          </p:nvPr>
        </p:nvSpPr>
        <p:spPr>
          <a:xfrm>
            <a:off x="4446016" y="3795883"/>
            <a:ext cx="6306000" cy="40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200"/>
              <a:buFont typeface="Arial"/>
              <a:buNone/>
              <a:defRPr sz="160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81313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273"/>
        <p:cNvGrpSpPr/>
        <p:nvPr/>
      </p:nvGrpSpPr>
      <p:grpSpPr>
        <a:xfrm>
          <a:off x="0" y="0"/>
          <a:ext cx="0" cy="0"/>
          <a:chOff x="0" y="0"/>
          <a:chExt cx="0" cy="0"/>
        </a:xfrm>
      </p:grpSpPr>
      <p:sp>
        <p:nvSpPr>
          <p:cNvPr id="1274" name="Google Shape;1274;p122"/>
          <p:cNvSpPr>
            <a:spLocks noGrp="1"/>
          </p:cNvSpPr>
          <p:nvPr>
            <p:ph type="pic" idx="2"/>
          </p:nvPr>
        </p:nvSpPr>
        <p:spPr>
          <a:xfrm>
            <a:off x="49867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75" name="Google Shape;1275;p122"/>
          <p:cNvSpPr>
            <a:spLocks noGrp="1"/>
          </p:cNvSpPr>
          <p:nvPr>
            <p:ph type="pic" idx="3"/>
          </p:nvPr>
        </p:nvSpPr>
        <p:spPr>
          <a:xfrm>
            <a:off x="606984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76" name="Google Shape;1276;p122"/>
          <p:cNvSpPr txBox="1">
            <a:spLocks noGrp="1"/>
          </p:cNvSpPr>
          <p:nvPr>
            <p:ph type="title"/>
          </p:nvPr>
        </p:nvSpPr>
        <p:spPr>
          <a:xfrm>
            <a:off x="508000" y="1840997"/>
            <a:ext cx="9144000" cy="98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77" name="Google Shape;1277;p122"/>
          <p:cNvSpPr txBox="1">
            <a:spLocks noGrp="1"/>
          </p:cNvSpPr>
          <p:nvPr>
            <p:ph type="title" idx="4"/>
          </p:nvPr>
        </p:nvSpPr>
        <p:spPr>
          <a:xfrm>
            <a:off x="1775968" y="4234661"/>
            <a:ext cx="3816000" cy="585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78" name="Google Shape;1278;p122"/>
          <p:cNvSpPr txBox="1">
            <a:spLocks noGrp="1"/>
          </p:cNvSpPr>
          <p:nvPr>
            <p:ph type="subTitle" idx="1"/>
          </p:nvPr>
        </p:nvSpPr>
        <p:spPr>
          <a:xfrm>
            <a:off x="177596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sp>
        <p:nvSpPr>
          <p:cNvPr id="1279" name="Google Shape;1279;p122"/>
          <p:cNvSpPr txBox="1">
            <a:spLocks noGrp="1"/>
          </p:cNvSpPr>
          <p:nvPr>
            <p:ph type="title" idx="5"/>
          </p:nvPr>
        </p:nvSpPr>
        <p:spPr>
          <a:xfrm>
            <a:off x="7351188" y="4234661"/>
            <a:ext cx="3816000" cy="585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80" name="Google Shape;1280;p122"/>
          <p:cNvSpPr txBox="1">
            <a:spLocks noGrp="1"/>
          </p:cNvSpPr>
          <p:nvPr>
            <p:ph type="subTitle" idx="6"/>
          </p:nvPr>
        </p:nvSpPr>
        <p:spPr>
          <a:xfrm>
            <a:off x="735118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cxnSp>
        <p:nvCxnSpPr>
          <p:cNvPr id="1281" name="Google Shape;1281;p122"/>
          <p:cNvCxnSpPr/>
          <p:nvPr/>
        </p:nvCxnSpPr>
        <p:spPr>
          <a:xfrm>
            <a:off x="603792" y="3429009"/>
            <a:ext cx="7323200" cy="0"/>
          </a:xfrm>
          <a:prstGeom prst="straightConnector1">
            <a:avLst/>
          </a:prstGeom>
          <a:noFill/>
          <a:ln w="19050" cap="rnd" cmpd="sng">
            <a:solidFill>
              <a:schemeClr val="dk1"/>
            </a:solidFill>
            <a:prstDash val="solid"/>
            <a:round/>
            <a:headEnd type="none" w="sm" len="sm"/>
            <a:tailEnd type="none" w="sm" len="sm"/>
          </a:ln>
        </p:spPr>
      </p:cxnSp>
      <p:sp>
        <p:nvSpPr>
          <p:cNvPr id="1282" name="Google Shape;1282;p122"/>
          <p:cNvSpPr txBox="1">
            <a:spLocks noGrp="1"/>
          </p:cNvSpPr>
          <p:nvPr>
            <p:ph type="body" idx="7"/>
          </p:nvPr>
        </p:nvSpPr>
        <p:spPr>
          <a:xfrm>
            <a:off x="177596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283" name="Google Shape;1283;p122"/>
          <p:cNvSpPr txBox="1">
            <a:spLocks noGrp="1"/>
          </p:cNvSpPr>
          <p:nvPr>
            <p:ph type="body" idx="8"/>
          </p:nvPr>
        </p:nvSpPr>
        <p:spPr>
          <a:xfrm>
            <a:off x="735118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881374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284"/>
        <p:cNvGrpSpPr/>
        <p:nvPr/>
      </p:nvGrpSpPr>
      <p:grpSpPr>
        <a:xfrm>
          <a:off x="0" y="0"/>
          <a:ext cx="0" cy="0"/>
          <a:chOff x="0" y="0"/>
          <a:chExt cx="0" cy="0"/>
        </a:xfrm>
      </p:grpSpPr>
      <p:pic>
        <p:nvPicPr>
          <p:cNvPr id="1285" name="Google Shape;1285;p123"/>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1286" name="Google Shape;1286;p123"/>
          <p:cNvSpPr>
            <a:spLocks noGrp="1"/>
          </p:cNvSpPr>
          <p:nvPr>
            <p:ph type="pic" idx="2"/>
          </p:nvPr>
        </p:nvSpPr>
        <p:spPr>
          <a:xfrm>
            <a:off x="49867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87" name="Google Shape;1287;p123"/>
          <p:cNvSpPr>
            <a:spLocks noGrp="1"/>
          </p:cNvSpPr>
          <p:nvPr>
            <p:ph type="pic" idx="3"/>
          </p:nvPr>
        </p:nvSpPr>
        <p:spPr>
          <a:xfrm>
            <a:off x="606984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88" name="Google Shape;1288;p123"/>
          <p:cNvSpPr txBox="1">
            <a:spLocks noGrp="1"/>
          </p:cNvSpPr>
          <p:nvPr>
            <p:ph type="title"/>
          </p:nvPr>
        </p:nvSpPr>
        <p:spPr>
          <a:xfrm>
            <a:off x="508000" y="1840997"/>
            <a:ext cx="9144000" cy="98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89" name="Google Shape;1289;p123"/>
          <p:cNvSpPr txBox="1">
            <a:spLocks noGrp="1"/>
          </p:cNvSpPr>
          <p:nvPr>
            <p:ph type="title" idx="4"/>
          </p:nvPr>
        </p:nvSpPr>
        <p:spPr>
          <a:xfrm>
            <a:off x="1775968" y="4234661"/>
            <a:ext cx="3816000" cy="584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90" name="Google Shape;1290;p123"/>
          <p:cNvSpPr txBox="1">
            <a:spLocks noGrp="1"/>
          </p:cNvSpPr>
          <p:nvPr>
            <p:ph type="subTitle" idx="1"/>
          </p:nvPr>
        </p:nvSpPr>
        <p:spPr>
          <a:xfrm>
            <a:off x="177596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sp>
        <p:nvSpPr>
          <p:cNvPr id="1291" name="Google Shape;1291;p123"/>
          <p:cNvSpPr txBox="1">
            <a:spLocks noGrp="1"/>
          </p:cNvSpPr>
          <p:nvPr>
            <p:ph type="title" idx="5"/>
          </p:nvPr>
        </p:nvSpPr>
        <p:spPr>
          <a:xfrm>
            <a:off x="7351188" y="4234661"/>
            <a:ext cx="3816000" cy="584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92" name="Google Shape;1292;p123"/>
          <p:cNvSpPr txBox="1">
            <a:spLocks noGrp="1"/>
          </p:cNvSpPr>
          <p:nvPr>
            <p:ph type="subTitle" idx="6"/>
          </p:nvPr>
        </p:nvSpPr>
        <p:spPr>
          <a:xfrm>
            <a:off x="735118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cxnSp>
        <p:nvCxnSpPr>
          <p:cNvPr id="1293" name="Google Shape;1293;p123"/>
          <p:cNvCxnSpPr/>
          <p:nvPr/>
        </p:nvCxnSpPr>
        <p:spPr>
          <a:xfrm>
            <a:off x="603792" y="3429009"/>
            <a:ext cx="7323200" cy="0"/>
          </a:xfrm>
          <a:prstGeom prst="straightConnector1">
            <a:avLst/>
          </a:prstGeom>
          <a:noFill/>
          <a:ln w="19050" cap="rnd" cmpd="sng">
            <a:solidFill>
              <a:schemeClr val="dk1"/>
            </a:solidFill>
            <a:prstDash val="solid"/>
            <a:round/>
            <a:headEnd type="none" w="sm" len="sm"/>
            <a:tailEnd type="none" w="sm" len="sm"/>
          </a:ln>
        </p:spPr>
      </p:cxnSp>
      <p:sp>
        <p:nvSpPr>
          <p:cNvPr id="1294" name="Google Shape;1294;p123"/>
          <p:cNvSpPr txBox="1">
            <a:spLocks noGrp="1"/>
          </p:cNvSpPr>
          <p:nvPr>
            <p:ph type="body" idx="7"/>
          </p:nvPr>
        </p:nvSpPr>
        <p:spPr>
          <a:xfrm>
            <a:off x="177596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295" name="Google Shape;1295;p123"/>
          <p:cNvSpPr txBox="1">
            <a:spLocks noGrp="1"/>
          </p:cNvSpPr>
          <p:nvPr>
            <p:ph type="body" idx="8"/>
          </p:nvPr>
        </p:nvSpPr>
        <p:spPr>
          <a:xfrm>
            <a:off x="735118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290221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296"/>
        <p:cNvGrpSpPr/>
        <p:nvPr/>
      </p:nvGrpSpPr>
      <p:grpSpPr>
        <a:xfrm>
          <a:off x="0" y="0"/>
          <a:ext cx="0" cy="0"/>
          <a:chOff x="0" y="0"/>
          <a:chExt cx="0" cy="0"/>
        </a:xfrm>
      </p:grpSpPr>
      <p:sp>
        <p:nvSpPr>
          <p:cNvPr id="1297" name="Google Shape;1297;p124"/>
          <p:cNvSpPr>
            <a:spLocks noGrp="1"/>
          </p:cNvSpPr>
          <p:nvPr>
            <p:ph type="pic" idx="2"/>
          </p:nvPr>
        </p:nvSpPr>
        <p:spPr>
          <a:xfrm>
            <a:off x="49867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98" name="Google Shape;1298;p124"/>
          <p:cNvSpPr>
            <a:spLocks noGrp="1"/>
          </p:cNvSpPr>
          <p:nvPr>
            <p:ph type="pic" idx="3"/>
          </p:nvPr>
        </p:nvSpPr>
        <p:spPr>
          <a:xfrm>
            <a:off x="606984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99" name="Google Shape;1299;p124"/>
          <p:cNvSpPr txBox="1">
            <a:spLocks noGrp="1"/>
          </p:cNvSpPr>
          <p:nvPr>
            <p:ph type="title"/>
          </p:nvPr>
        </p:nvSpPr>
        <p:spPr>
          <a:xfrm>
            <a:off x="508000" y="1840997"/>
            <a:ext cx="9144000" cy="98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300" name="Google Shape;1300;p124"/>
          <p:cNvSpPr txBox="1">
            <a:spLocks noGrp="1"/>
          </p:cNvSpPr>
          <p:nvPr>
            <p:ph type="subTitle" idx="1"/>
          </p:nvPr>
        </p:nvSpPr>
        <p:spPr>
          <a:xfrm>
            <a:off x="1775968" y="4621512"/>
            <a:ext cx="3816000" cy="451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cxnSp>
        <p:nvCxnSpPr>
          <p:cNvPr id="1301" name="Google Shape;1301;p124"/>
          <p:cNvCxnSpPr/>
          <p:nvPr/>
        </p:nvCxnSpPr>
        <p:spPr>
          <a:xfrm>
            <a:off x="603792" y="3429009"/>
            <a:ext cx="7323200" cy="0"/>
          </a:xfrm>
          <a:prstGeom prst="straightConnector1">
            <a:avLst/>
          </a:prstGeom>
          <a:noFill/>
          <a:ln w="19050" cap="rnd" cmpd="sng">
            <a:solidFill>
              <a:schemeClr val="dk1"/>
            </a:solidFill>
            <a:prstDash val="solid"/>
            <a:round/>
            <a:headEnd type="none" w="sm" len="sm"/>
            <a:tailEnd type="none" w="sm" len="sm"/>
          </a:ln>
        </p:spPr>
      </p:cxnSp>
      <p:sp>
        <p:nvSpPr>
          <p:cNvPr id="1302" name="Google Shape;1302;p124"/>
          <p:cNvSpPr txBox="1">
            <a:spLocks noGrp="1"/>
          </p:cNvSpPr>
          <p:nvPr>
            <p:ph type="body" idx="4"/>
          </p:nvPr>
        </p:nvSpPr>
        <p:spPr>
          <a:xfrm>
            <a:off x="177596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03" name="Google Shape;1303;p124"/>
          <p:cNvSpPr txBox="1">
            <a:spLocks noGrp="1"/>
          </p:cNvSpPr>
          <p:nvPr>
            <p:ph type="body" idx="5"/>
          </p:nvPr>
        </p:nvSpPr>
        <p:spPr>
          <a:xfrm>
            <a:off x="735118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04" name="Google Shape;1304;p124"/>
          <p:cNvSpPr txBox="1">
            <a:spLocks noGrp="1"/>
          </p:cNvSpPr>
          <p:nvPr>
            <p:ph type="body" idx="6"/>
          </p:nvPr>
        </p:nvSpPr>
        <p:spPr>
          <a:xfrm>
            <a:off x="7351188" y="4649428"/>
            <a:ext cx="3816000" cy="3952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200"/>
              <a:buFont typeface="Arial"/>
              <a:buNone/>
              <a:defRPr sz="1600"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05" name="Google Shape;1305;p124"/>
          <p:cNvSpPr txBox="1">
            <a:spLocks noGrp="1"/>
          </p:cNvSpPr>
          <p:nvPr>
            <p:ph type="body" idx="7"/>
          </p:nvPr>
        </p:nvSpPr>
        <p:spPr>
          <a:xfrm>
            <a:off x="1775968" y="4251891"/>
            <a:ext cx="38160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06" name="Google Shape;1306;p124"/>
          <p:cNvSpPr txBox="1">
            <a:spLocks noGrp="1"/>
          </p:cNvSpPr>
          <p:nvPr>
            <p:ph type="body" idx="8"/>
          </p:nvPr>
        </p:nvSpPr>
        <p:spPr>
          <a:xfrm>
            <a:off x="7350839" y="4251891"/>
            <a:ext cx="38164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802298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44" scaled="0"/>
        </a:gradFill>
        <a:effectLst/>
      </p:bgPr>
    </p:bg>
    <p:spTree>
      <p:nvGrpSpPr>
        <p:cNvPr id="1" name="Shape 1307"/>
        <p:cNvGrpSpPr/>
        <p:nvPr/>
      </p:nvGrpSpPr>
      <p:grpSpPr>
        <a:xfrm>
          <a:off x="0" y="0"/>
          <a:ext cx="0" cy="0"/>
          <a:chOff x="0" y="0"/>
          <a:chExt cx="0" cy="0"/>
        </a:xfrm>
      </p:grpSpPr>
      <p:sp>
        <p:nvSpPr>
          <p:cNvPr id="1308" name="Google Shape;1308;p125"/>
          <p:cNvSpPr>
            <a:spLocks noGrp="1"/>
          </p:cNvSpPr>
          <p:nvPr>
            <p:ph type="pic" idx="2"/>
          </p:nvPr>
        </p:nvSpPr>
        <p:spPr>
          <a:xfrm>
            <a:off x="49867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309" name="Google Shape;1309;p125"/>
          <p:cNvSpPr>
            <a:spLocks noGrp="1"/>
          </p:cNvSpPr>
          <p:nvPr>
            <p:ph type="pic" idx="3"/>
          </p:nvPr>
        </p:nvSpPr>
        <p:spPr>
          <a:xfrm>
            <a:off x="606984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310" name="Google Shape;1310;p125"/>
          <p:cNvSpPr txBox="1">
            <a:spLocks noGrp="1"/>
          </p:cNvSpPr>
          <p:nvPr>
            <p:ph type="title"/>
          </p:nvPr>
        </p:nvSpPr>
        <p:spPr>
          <a:xfrm>
            <a:off x="508000" y="1840997"/>
            <a:ext cx="9144000" cy="98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311" name="Google Shape;1311;p125"/>
          <p:cNvSpPr txBox="1">
            <a:spLocks noGrp="1"/>
          </p:cNvSpPr>
          <p:nvPr>
            <p:ph type="subTitle" idx="1"/>
          </p:nvPr>
        </p:nvSpPr>
        <p:spPr>
          <a:xfrm>
            <a:off x="177596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cxnSp>
        <p:nvCxnSpPr>
          <p:cNvPr id="1312" name="Google Shape;1312;p125"/>
          <p:cNvCxnSpPr/>
          <p:nvPr/>
        </p:nvCxnSpPr>
        <p:spPr>
          <a:xfrm>
            <a:off x="603792" y="3429009"/>
            <a:ext cx="7323200" cy="0"/>
          </a:xfrm>
          <a:prstGeom prst="straightConnector1">
            <a:avLst/>
          </a:prstGeom>
          <a:noFill/>
          <a:ln w="19050" cap="rnd" cmpd="sng">
            <a:solidFill>
              <a:schemeClr val="dk1"/>
            </a:solidFill>
            <a:prstDash val="solid"/>
            <a:round/>
            <a:headEnd type="none" w="sm" len="sm"/>
            <a:tailEnd type="none" w="sm" len="sm"/>
          </a:ln>
        </p:spPr>
      </p:cxnSp>
      <p:sp>
        <p:nvSpPr>
          <p:cNvPr id="1313" name="Google Shape;1313;p125"/>
          <p:cNvSpPr txBox="1">
            <a:spLocks noGrp="1"/>
          </p:cNvSpPr>
          <p:nvPr>
            <p:ph type="body" idx="4"/>
          </p:nvPr>
        </p:nvSpPr>
        <p:spPr>
          <a:xfrm>
            <a:off x="177596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14" name="Google Shape;1314;p125"/>
          <p:cNvSpPr txBox="1">
            <a:spLocks noGrp="1"/>
          </p:cNvSpPr>
          <p:nvPr>
            <p:ph type="body" idx="5"/>
          </p:nvPr>
        </p:nvSpPr>
        <p:spPr>
          <a:xfrm>
            <a:off x="735118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15" name="Google Shape;1315;p125"/>
          <p:cNvSpPr txBox="1">
            <a:spLocks noGrp="1"/>
          </p:cNvSpPr>
          <p:nvPr>
            <p:ph type="body" idx="6"/>
          </p:nvPr>
        </p:nvSpPr>
        <p:spPr>
          <a:xfrm>
            <a:off x="1775968" y="4251891"/>
            <a:ext cx="38164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16" name="Google Shape;1316;p125"/>
          <p:cNvSpPr txBox="1">
            <a:spLocks noGrp="1"/>
          </p:cNvSpPr>
          <p:nvPr>
            <p:ph type="body" idx="7"/>
          </p:nvPr>
        </p:nvSpPr>
        <p:spPr>
          <a:xfrm>
            <a:off x="7351188" y="4251891"/>
            <a:ext cx="38164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17" name="Google Shape;1317;p125"/>
          <p:cNvSpPr txBox="1">
            <a:spLocks noGrp="1"/>
          </p:cNvSpPr>
          <p:nvPr>
            <p:ph type="body" idx="8"/>
          </p:nvPr>
        </p:nvSpPr>
        <p:spPr>
          <a:xfrm>
            <a:off x="7351188" y="4649428"/>
            <a:ext cx="3816000" cy="3952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200"/>
              <a:buFont typeface="Arial"/>
              <a:buNone/>
              <a:defRPr sz="1600"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887048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318"/>
        <p:cNvGrpSpPr/>
        <p:nvPr/>
      </p:nvGrpSpPr>
      <p:grpSpPr>
        <a:xfrm>
          <a:off x="0" y="0"/>
          <a:ext cx="0" cy="0"/>
          <a:chOff x="0" y="0"/>
          <a:chExt cx="0" cy="0"/>
        </a:xfrm>
      </p:grpSpPr>
      <p:sp>
        <p:nvSpPr>
          <p:cNvPr id="1319" name="Google Shape;1319;p126"/>
          <p:cNvSpPr>
            <a:spLocks noGrp="1"/>
          </p:cNvSpPr>
          <p:nvPr>
            <p:ph type="pic" idx="2"/>
          </p:nvPr>
        </p:nvSpPr>
        <p:spPr>
          <a:xfrm>
            <a:off x="49867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320" name="Google Shape;1320;p126"/>
          <p:cNvSpPr>
            <a:spLocks noGrp="1"/>
          </p:cNvSpPr>
          <p:nvPr>
            <p:ph type="pic" idx="3"/>
          </p:nvPr>
        </p:nvSpPr>
        <p:spPr>
          <a:xfrm>
            <a:off x="606984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321" name="Google Shape;1321;p126"/>
          <p:cNvSpPr txBox="1">
            <a:spLocks noGrp="1"/>
          </p:cNvSpPr>
          <p:nvPr>
            <p:ph type="title"/>
          </p:nvPr>
        </p:nvSpPr>
        <p:spPr>
          <a:xfrm>
            <a:off x="508000" y="1840997"/>
            <a:ext cx="9144000" cy="98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cxnSp>
        <p:nvCxnSpPr>
          <p:cNvPr id="1322" name="Google Shape;1322;p126"/>
          <p:cNvCxnSpPr/>
          <p:nvPr/>
        </p:nvCxnSpPr>
        <p:spPr>
          <a:xfrm>
            <a:off x="603792" y="3429009"/>
            <a:ext cx="7323200" cy="0"/>
          </a:xfrm>
          <a:prstGeom prst="straightConnector1">
            <a:avLst/>
          </a:prstGeom>
          <a:noFill/>
          <a:ln w="19050" cap="rnd" cmpd="sng">
            <a:solidFill>
              <a:schemeClr val="dk1"/>
            </a:solidFill>
            <a:prstDash val="solid"/>
            <a:round/>
            <a:headEnd type="none" w="sm" len="sm"/>
            <a:tailEnd type="none" w="sm" len="sm"/>
          </a:ln>
        </p:spPr>
      </p:cxnSp>
      <p:sp>
        <p:nvSpPr>
          <p:cNvPr id="1323" name="Google Shape;1323;p126"/>
          <p:cNvSpPr txBox="1">
            <a:spLocks noGrp="1"/>
          </p:cNvSpPr>
          <p:nvPr>
            <p:ph type="subTitle" idx="1"/>
          </p:nvPr>
        </p:nvSpPr>
        <p:spPr>
          <a:xfrm>
            <a:off x="177596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sp>
        <p:nvSpPr>
          <p:cNvPr id="1324" name="Google Shape;1324;p126"/>
          <p:cNvSpPr txBox="1">
            <a:spLocks noGrp="1"/>
          </p:cNvSpPr>
          <p:nvPr>
            <p:ph type="body" idx="4"/>
          </p:nvPr>
        </p:nvSpPr>
        <p:spPr>
          <a:xfrm>
            <a:off x="177596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25" name="Google Shape;1325;p126"/>
          <p:cNvSpPr txBox="1">
            <a:spLocks noGrp="1"/>
          </p:cNvSpPr>
          <p:nvPr>
            <p:ph type="body" idx="5"/>
          </p:nvPr>
        </p:nvSpPr>
        <p:spPr>
          <a:xfrm>
            <a:off x="1775968" y="4251891"/>
            <a:ext cx="38164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26" name="Google Shape;1326;p126"/>
          <p:cNvSpPr txBox="1">
            <a:spLocks noGrp="1"/>
          </p:cNvSpPr>
          <p:nvPr>
            <p:ph type="body" idx="6"/>
          </p:nvPr>
        </p:nvSpPr>
        <p:spPr>
          <a:xfrm>
            <a:off x="735118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27" name="Google Shape;1327;p126"/>
          <p:cNvSpPr txBox="1">
            <a:spLocks noGrp="1"/>
          </p:cNvSpPr>
          <p:nvPr>
            <p:ph type="body" idx="7"/>
          </p:nvPr>
        </p:nvSpPr>
        <p:spPr>
          <a:xfrm>
            <a:off x="7351188" y="4251891"/>
            <a:ext cx="38164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28" name="Google Shape;1328;p126"/>
          <p:cNvSpPr txBox="1">
            <a:spLocks noGrp="1"/>
          </p:cNvSpPr>
          <p:nvPr>
            <p:ph type="body" idx="8"/>
          </p:nvPr>
        </p:nvSpPr>
        <p:spPr>
          <a:xfrm>
            <a:off x="7351188" y="4649428"/>
            <a:ext cx="3816000" cy="3952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200"/>
              <a:buFont typeface="Arial"/>
              <a:buNone/>
              <a:defRPr sz="1600"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7857111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329"/>
        <p:cNvGrpSpPr/>
        <p:nvPr/>
      </p:nvGrpSpPr>
      <p:grpSpPr>
        <a:xfrm>
          <a:off x="0" y="0"/>
          <a:ext cx="0" cy="0"/>
          <a:chOff x="0" y="0"/>
          <a:chExt cx="0" cy="0"/>
        </a:xfrm>
      </p:grpSpPr>
      <p:sp>
        <p:nvSpPr>
          <p:cNvPr id="1330" name="Google Shape;1330;p127"/>
          <p:cNvSpPr/>
          <p:nvPr/>
        </p:nvSpPr>
        <p:spPr>
          <a:xfrm>
            <a:off x="6833665" y="2224277"/>
            <a:ext cx="1828800" cy="1828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31" name="Google Shape;1331;p127"/>
          <p:cNvSpPr/>
          <p:nvPr/>
        </p:nvSpPr>
        <p:spPr>
          <a:xfrm>
            <a:off x="3522999" y="2224277"/>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32" name="Google Shape;1332;p127"/>
          <p:cNvSpPr txBox="1">
            <a:spLocks noGrp="1"/>
          </p:cNvSpPr>
          <p:nvPr>
            <p:ph type="subTitle" idx="1"/>
          </p:nvPr>
        </p:nvSpPr>
        <p:spPr>
          <a:xfrm>
            <a:off x="2924097" y="4315483"/>
            <a:ext cx="30268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33" name="Google Shape;1333;p127"/>
          <p:cNvSpPr txBox="1">
            <a:spLocks noGrp="1"/>
          </p:cNvSpPr>
          <p:nvPr>
            <p:ph type="subTitle" idx="2"/>
          </p:nvPr>
        </p:nvSpPr>
        <p:spPr>
          <a:xfrm>
            <a:off x="6234764" y="4315483"/>
            <a:ext cx="30268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34" name="Google Shape;1334;p127"/>
          <p:cNvSpPr txBox="1">
            <a:spLocks noGrp="1"/>
          </p:cNvSpPr>
          <p:nvPr>
            <p:ph type="subTitle" idx="3"/>
          </p:nvPr>
        </p:nvSpPr>
        <p:spPr>
          <a:xfrm>
            <a:off x="2924097" y="4730012"/>
            <a:ext cx="30268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35" name="Google Shape;1335;p127"/>
          <p:cNvSpPr txBox="1">
            <a:spLocks noGrp="1"/>
          </p:cNvSpPr>
          <p:nvPr>
            <p:ph type="subTitle" idx="4"/>
          </p:nvPr>
        </p:nvSpPr>
        <p:spPr>
          <a:xfrm>
            <a:off x="6234764" y="4730012"/>
            <a:ext cx="30268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36" name="Google Shape;1336;p127"/>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337" name="Google Shape;1337;p127"/>
          <p:cNvSpPr>
            <a:spLocks noGrp="1"/>
          </p:cNvSpPr>
          <p:nvPr>
            <p:ph type="pic" idx="5"/>
          </p:nvPr>
        </p:nvSpPr>
        <p:spPr>
          <a:xfrm>
            <a:off x="3919239" y="2629799"/>
            <a:ext cx="1035600" cy="1036400"/>
          </a:xfrm>
          <a:prstGeom prst="rect">
            <a:avLst/>
          </a:prstGeom>
          <a:noFill/>
          <a:ln>
            <a:noFill/>
          </a:ln>
        </p:spPr>
      </p:sp>
      <p:sp>
        <p:nvSpPr>
          <p:cNvPr id="1338" name="Google Shape;1338;p127"/>
          <p:cNvSpPr>
            <a:spLocks noGrp="1"/>
          </p:cNvSpPr>
          <p:nvPr>
            <p:ph type="pic" idx="6"/>
          </p:nvPr>
        </p:nvSpPr>
        <p:spPr>
          <a:xfrm>
            <a:off x="7229905" y="2629799"/>
            <a:ext cx="1035600" cy="1036400"/>
          </a:xfrm>
          <a:prstGeom prst="rect">
            <a:avLst/>
          </a:prstGeom>
          <a:noFill/>
          <a:ln>
            <a:noFill/>
          </a:ln>
        </p:spPr>
      </p:sp>
    </p:spTree>
    <p:extLst>
      <p:ext uri="{BB962C8B-B14F-4D97-AF65-F5344CB8AC3E}">
        <p14:creationId xmlns:p14="http://schemas.microsoft.com/office/powerpoint/2010/main" val="29358724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1339"/>
        <p:cNvGrpSpPr/>
        <p:nvPr/>
      </p:nvGrpSpPr>
      <p:grpSpPr>
        <a:xfrm>
          <a:off x="0" y="0"/>
          <a:ext cx="0" cy="0"/>
          <a:chOff x="0" y="0"/>
          <a:chExt cx="0" cy="0"/>
        </a:xfrm>
      </p:grpSpPr>
      <p:sp>
        <p:nvSpPr>
          <p:cNvPr id="1340" name="Google Shape;1340;p128"/>
          <p:cNvSpPr/>
          <p:nvPr/>
        </p:nvSpPr>
        <p:spPr>
          <a:xfrm>
            <a:off x="8987667" y="2254108"/>
            <a:ext cx="1818000" cy="18180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41" name="Google Shape;1341;p128"/>
          <p:cNvSpPr/>
          <p:nvPr/>
        </p:nvSpPr>
        <p:spPr>
          <a:xfrm>
            <a:off x="5246667" y="2254108"/>
            <a:ext cx="1818000" cy="18180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42" name="Google Shape;1342;p128"/>
          <p:cNvSpPr/>
          <p:nvPr/>
        </p:nvSpPr>
        <p:spPr>
          <a:xfrm>
            <a:off x="1505667" y="2239259"/>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43" name="Google Shape;1343;p128"/>
          <p:cNvSpPr txBox="1">
            <a:spLocks noGrp="1"/>
          </p:cNvSpPr>
          <p:nvPr>
            <p:ph type="subTitle" idx="1"/>
          </p:nvPr>
        </p:nvSpPr>
        <p:spPr>
          <a:xfrm>
            <a:off x="586267" y="4313292"/>
            <a:ext cx="36576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44" name="Google Shape;1344;p128"/>
          <p:cNvSpPr txBox="1">
            <a:spLocks noGrp="1"/>
          </p:cNvSpPr>
          <p:nvPr>
            <p:ph type="subTitle" idx="2"/>
          </p:nvPr>
        </p:nvSpPr>
        <p:spPr>
          <a:xfrm>
            <a:off x="586267" y="4727819"/>
            <a:ext cx="36576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45" name="Google Shape;1345;p128"/>
          <p:cNvSpPr txBox="1">
            <a:spLocks noGrp="1"/>
          </p:cNvSpPr>
          <p:nvPr>
            <p:ph type="subTitle" idx="3"/>
          </p:nvPr>
        </p:nvSpPr>
        <p:spPr>
          <a:xfrm>
            <a:off x="4326867" y="4313292"/>
            <a:ext cx="36576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46" name="Google Shape;1346;p128"/>
          <p:cNvSpPr txBox="1">
            <a:spLocks noGrp="1"/>
          </p:cNvSpPr>
          <p:nvPr>
            <p:ph type="subTitle" idx="4"/>
          </p:nvPr>
        </p:nvSpPr>
        <p:spPr>
          <a:xfrm>
            <a:off x="4326867" y="4727819"/>
            <a:ext cx="36576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47" name="Google Shape;1347;p128"/>
          <p:cNvSpPr txBox="1">
            <a:spLocks noGrp="1"/>
          </p:cNvSpPr>
          <p:nvPr>
            <p:ph type="subTitle" idx="5"/>
          </p:nvPr>
        </p:nvSpPr>
        <p:spPr>
          <a:xfrm>
            <a:off x="8067867" y="4313292"/>
            <a:ext cx="36576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48" name="Google Shape;1348;p128"/>
          <p:cNvSpPr txBox="1">
            <a:spLocks noGrp="1"/>
          </p:cNvSpPr>
          <p:nvPr>
            <p:ph type="subTitle" idx="6"/>
          </p:nvPr>
        </p:nvSpPr>
        <p:spPr>
          <a:xfrm>
            <a:off x="8067867" y="4727819"/>
            <a:ext cx="36576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49" name="Google Shape;1349;p128"/>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350" name="Google Shape;1350;p128"/>
          <p:cNvSpPr>
            <a:spLocks noGrp="1"/>
          </p:cNvSpPr>
          <p:nvPr>
            <p:ph type="pic" idx="7"/>
          </p:nvPr>
        </p:nvSpPr>
        <p:spPr>
          <a:xfrm>
            <a:off x="1896907" y="2671145"/>
            <a:ext cx="1035600" cy="1036400"/>
          </a:xfrm>
          <a:prstGeom prst="rect">
            <a:avLst/>
          </a:prstGeom>
          <a:noFill/>
          <a:ln>
            <a:noFill/>
          </a:ln>
        </p:spPr>
      </p:sp>
      <p:sp>
        <p:nvSpPr>
          <p:cNvPr id="1351" name="Google Shape;1351;p128"/>
          <p:cNvSpPr>
            <a:spLocks noGrp="1"/>
          </p:cNvSpPr>
          <p:nvPr>
            <p:ph type="pic" idx="8"/>
          </p:nvPr>
        </p:nvSpPr>
        <p:spPr>
          <a:xfrm>
            <a:off x="5637907" y="2671145"/>
            <a:ext cx="1035600" cy="1036400"/>
          </a:xfrm>
          <a:prstGeom prst="rect">
            <a:avLst/>
          </a:prstGeom>
          <a:noFill/>
          <a:ln>
            <a:noFill/>
          </a:ln>
        </p:spPr>
      </p:sp>
      <p:sp>
        <p:nvSpPr>
          <p:cNvPr id="1352" name="Google Shape;1352;p128"/>
          <p:cNvSpPr>
            <a:spLocks noGrp="1"/>
          </p:cNvSpPr>
          <p:nvPr>
            <p:ph type="pic" idx="9"/>
          </p:nvPr>
        </p:nvSpPr>
        <p:spPr>
          <a:xfrm>
            <a:off x="9378507" y="2671145"/>
            <a:ext cx="1035600" cy="1036400"/>
          </a:xfrm>
          <a:prstGeom prst="rect">
            <a:avLst/>
          </a:prstGeom>
          <a:noFill/>
          <a:ln>
            <a:noFill/>
          </a:ln>
        </p:spPr>
      </p:sp>
    </p:spTree>
    <p:extLst>
      <p:ext uri="{BB962C8B-B14F-4D97-AF65-F5344CB8AC3E}">
        <p14:creationId xmlns:p14="http://schemas.microsoft.com/office/powerpoint/2010/main" val="1454451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1353"/>
        <p:cNvGrpSpPr/>
        <p:nvPr/>
      </p:nvGrpSpPr>
      <p:grpSpPr>
        <a:xfrm>
          <a:off x="0" y="0"/>
          <a:ext cx="0" cy="0"/>
          <a:chOff x="0" y="0"/>
          <a:chExt cx="0" cy="0"/>
        </a:xfrm>
      </p:grpSpPr>
      <p:sp>
        <p:nvSpPr>
          <p:cNvPr id="1354" name="Google Shape;1354;p129"/>
          <p:cNvSpPr/>
          <p:nvPr/>
        </p:nvSpPr>
        <p:spPr>
          <a:xfrm>
            <a:off x="9460244" y="2224417"/>
            <a:ext cx="1832800" cy="18288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55" name="Google Shape;1355;p129"/>
          <p:cNvSpPr/>
          <p:nvPr/>
        </p:nvSpPr>
        <p:spPr>
          <a:xfrm>
            <a:off x="6624011" y="2224417"/>
            <a:ext cx="1832800" cy="18288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56" name="Google Shape;1356;p129"/>
          <p:cNvSpPr/>
          <p:nvPr/>
        </p:nvSpPr>
        <p:spPr>
          <a:xfrm>
            <a:off x="898944" y="2224417"/>
            <a:ext cx="1832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57" name="Google Shape;1357;p129"/>
          <p:cNvSpPr/>
          <p:nvPr/>
        </p:nvSpPr>
        <p:spPr>
          <a:xfrm>
            <a:off x="3791911" y="2224417"/>
            <a:ext cx="1832800" cy="1828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58" name="Google Shape;1358;p129"/>
          <p:cNvSpPr txBox="1">
            <a:spLocks noGrp="1"/>
          </p:cNvSpPr>
          <p:nvPr>
            <p:ph type="subTitle" idx="1"/>
          </p:nvPr>
        </p:nvSpPr>
        <p:spPr>
          <a:xfrm>
            <a:off x="510744" y="4508027"/>
            <a:ext cx="26092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59" name="Google Shape;1359;p129"/>
          <p:cNvSpPr txBox="1">
            <a:spLocks noGrp="1"/>
          </p:cNvSpPr>
          <p:nvPr>
            <p:ph type="subTitle" idx="2"/>
          </p:nvPr>
        </p:nvSpPr>
        <p:spPr>
          <a:xfrm>
            <a:off x="510744" y="4922556"/>
            <a:ext cx="26092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60" name="Google Shape;1360;p129"/>
          <p:cNvSpPr txBox="1">
            <a:spLocks noGrp="1"/>
          </p:cNvSpPr>
          <p:nvPr>
            <p:ph type="subTitle" idx="3"/>
          </p:nvPr>
        </p:nvSpPr>
        <p:spPr>
          <a:xfrm>
            <a:off x="3403711" y="4508027"/>
            <a:ext cx="26092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61" name="Google Shape;1361;p129"/>
          <p:cNvSpPr txBox="1">
            <a:spLocks noGrp="1"/>
          </p:cNvSpPr>
          <p:nvPr>
            <p:ph type="subTitle" idx="4"/>
          </p:nvPr>
        </p:nvSpPr>
        <p:spPr>
          <a:xfrm>
            <a:off x="3403711" y="4922556"/>
            <a:ext cx="26092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62" name="Google Shape;1362;p129"/>
          <p:cNvSpPr txBox="1">
            <a:spLocks noGrp="1"/>
          </p:cNvSpPr>
          <p:nvPr>
            <p:ph type="subTitle" idx="5"/>
          </p:nvPr>
        </p:nvSpPr>
        <p:spPr>
          <a:xfrm>
            <a:off x="6235811" y="4508027"/>
            <a:ext cx="26092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63" name="Google Shape;1363;p129"/>
          <p:cNvSpPr txBox="1">
            <a:spLocks noGrp="1"/>
          </p:cNvSpPr>
          <p:nvPr>
            <p:ph type="subTitle" idx="6"/>
          </p:nvPr>
        </p:nvSpPr>
        <p:spPr>
          <a:xfrm>
            <a:off x="6235811" y="4922556"/>
            <a:ext cx="26092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64" name="Google Shape;1364;p129"/>
          <p:cNvSpPr txBox="1">
            <a:spLocks noGrp="1"/>
          </p:cNvSpPr>
          <p:nvPr>
            <p:ph type="subTitle" idx="7"/>
          </p:nvPr>
        </p:nvSpPr>
        <p:spPr>
          <a:xfrm>
            <a:off x="9072044" y="4508027"/>
            <a:ext cx="26092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65" name="Google Shape;1365;p129"/>
          <p:cNvSpPr txBox="1">
            <a:spLocks noGrp="1"/>
          </p:cNvSpPr>
          <p:nvPr>
            <p:ph type="subTitle" idx="8"/>
          </p:nvPr>
        </p:nvSpPr>
        <p:spPr>
          <a:xfrm>
            <a:off x="9072044" y="4922556"/>
            <a:ext cx="26092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66" name="Google Shape;1366;p129"/>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367" name="Google Shape;1367;p129"/>
          <p:cNvSpPr>
            <a:spLocks noGrp="1"/>
          </p:cNvSpPr>
          <p:nvPr>
            <p:ph type="pic" idx="9"/>
          </p:nvPr>
        </p:nvSpPr>
        <p:spPr>
          <a:xfrm>
            <a:off x="1297184" y="2620659"/>
            <a:ext cx="1035600" cy="1036400"/>
          </a:xfrm>
          <a:prstGeom prst="rect">
            <a:avLst/>
          </a:prstGeom>
          <a:noFill/>
          <a:ln>
            <a:noFill/>
          </a:ln>
        </p:spPr>
      </p:sp>
      <p:sp>
        <p:nvSpPr>
          <p:cNvPr id="1368" name="Google Shape;1368;p129"/>
          <p:cNvSpPr>
            <a:spLocks noGrp="1"/>
          </p:cNvSpPr>
          <p:nvPr>
            <p:ph type="pic" idx="13"/>
          </p:nvPr>
        </p:nvSpPr>
        <p:spPr>
          <a:xfrm>
            <a:off x="4190151" y="2620659"/>
            <a:ext cx="1035600" cy="1036400"/>
          </a:xfrm>
          <a:prstGeom prst="rect">
            <a:avLst/>
          </a:prstGeom>
          <a:noFill/>
          <a:ln>
            <a:noFill/>
          </a:ln>
        </p:spPr>
      </p:sp>
      <p:sp>
        <p:nvSpPr>
          <p:cNvPr id="1369" name="Google Shape;1369;p129"/>
          <p:cNvSpPr>
            <a:spLocks noGrp="1"/>
          </p:cNvSpPr>
          <p:nvPr>
            <p:ph type="pic" idx="14"/>
          </p:nvPr>
        </p:nvSpPr>
        <p:spPr>
          <a:xfrm>
            <a:off x="6993884" y="2620659"/>
            <a:ext cx="1035600" cy="1036400"/>
          </a:xfrm>
          <a:prstGeom prst="rect">
            <a:avLst/>
          </a:prstGeom>
          <a:noFill/>
          <a:ln>
            <a:noFill/>
          </a:ln>
        </p:spPr>
      </p:sp>
      <p:sp>
        <p:nvSpPr>
          <p:cNvPr id="1370" name="Google Shape;1370;p129"/>
          <p:cNvSpPr>
            <a:spLocks noGrp="1"/>
          </p:cNvSpPr>
          <p:nvPr>
            <p:ph type="pic" idx="15"/>
          </p:nvPr>
        </p:nvSpPr>
        <p:spPr>
          <a:xfrm>
            <a:off x="9858496" y="2620659"/>
            <a:ext cx="1035600" cy="1036400"/>
          </a:xfrm>
          <a:prstGeom prst="rect">
            <a:avLst/>
          </a:prstGeom>
          <a:noFill/>
          <a:ln>
            <a:noFill/>
          </a:ln>
        </p:spPr>
      </p:sp>
    </p:spTree>
    <p:extLst>
      <p:ext uri="{BB962C8B-B14F-4D97-AF65-F5344CB8AC3E}">
        <p14:creationId xmlns:p14="http://schemas.microsoft.com/office/powerpoint/2010/main" val="89838903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1371"/>
        <p:cNvGrpSpPr/>
        <p:nvPr/>
      </p:nvGrpSpPr>
      <p:grpSpPr>
        <a:xfrm>
          <a:off x="0" y="0"/>
          <a:ext cx="0" cy="0"/>
          <a:chOff x="0" y="0"/>
          <a:chExt cx="0" cy="0"/>
        </a:xfrm>
      </p:grpSpPr>
      <p:sp>
        <p:nvSpPr>
          <p:cNvPr id="1372" name="Google Shape;1372;p130"/>
          <p:cNvSpPr/>
          <p:nvPr/>
        </p:nvSpPr>
        <p:spPr>
          <a:xfrm>
            <a:off x="5181600" y="1449823"/>
            <a:ext cx="1828800" cy="1828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73" name="Google Shape;1373;p130"/>
          <p:cNvSpPr txBox="1">
            <a:spLocks noGrp="1"/>
          </p:cNvSpPr>
          <p:nvPr>
            <p:ph type="title"/>
          </p:nvPr>
        </p:nvSpPr>
        <p:spPr>
          <a:xfrm>
            <a:off x="889000" y="3714176"/>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374" name="Google Shape;1374;p130"/>
          <p:cNvSpPr txBox="1">
            <a:spLocks noGrp="1"/>
          </p:cNvSpPr>
          <p:nvPr>
            <p:ph type="subTitle" idx="1"/>
          </p:nvPr>
        </p:nvSpPr>
        <p:spPr>
          <a:xfrm>
            <a:off x="890000" y="4529591"/>
            <a:ext cx="10412000" cy="792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375" name="Google Shape;1375;p130"/>
          <p:cNvSpPr>
            <a:spLocks noGrp="1"/>
          </p:cNvSpPr>
          <p:nvPr>
            <p:ph type="pic" idx="2"/>
          </p:nvPr>
        </p:nvSpPr>
        <p:spPr>
          <a:xfrm>
            <a:off x="5577840" y="1846063"/>
            <a:ext cx="1035600" cy="1036400"/>
          </a:xfrm>
          <a:prstGeom prst="rect">
            <a:avLst/>
          </a:prstGeom>
          <a:noFill/>
          <a:ln>
            <a:noFill/>
          </a:ln>
        </p:spPr>
      </p:sp>
    </p:spTree>
    <p:extLst>
      <p:ext uri="{BB962C8B-B14F-4D97-AF65-F5344CB8AC3E}">
        <p14:creationId xmlns:p14="http://schemas.microsoft.com/office/powerpoint/2010/main" val="19255754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1376"/>
        <p:cNvGrpSpPr/>
        <p:nvPr/>
      </p:nvGrpSpPr>
      <p:grpSpPr>
        <a:xfrm>
          <a:off x="0" y="0"/>
          <a:ext cx="0" cy="0"/>
          <a:chOff x="0" y="0"/>
          <a:chExt cx="0" cy="0"/>
        </a:xfrm>
      </p:grpSpPr>
      <p:sp>
        <p:nvSpPr>
          <p:cNvPr id="1377" name="Google Shape;1377;p131"/>
          <p:cNvSpPr/>
          <p:nvPr/>
        </p:nvSpPr>
        <p:spPr>
          <a:xfrm>
            <a:off x="5181600" y="1449823"/>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78" name="Google Shape;1378;p131"/>
          <p:cNvSpPr txBox="1">
            <a:spLocks noGrp="1"/>
          </p:cNvSpPr>
          <p:nvPr>
            <p:ph type="title"/>
          </p:nvPr>
        </p:nvSpPr>
        <p:spPr>
          <a:xfrm>
            <a:off x="889000" y="3714176"/>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379" name="Google Shape;1379;p131"/>
          <p:cNvSpPr txBox="1">
            <a:spLocks noGrp="1"/>
          </p:cNvSpPr>
          <p:nvPr>
            <p:ph type="subTitle" idx="1"/>
          </p:nvPr>
        </p:nvSpPr>
        <p:spPr>
          <a:xfrm>
            <a:off x="890000" y="4529591"/>
            <a:ext cx="10412000" cy="792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380" name="Google Shape;1380;p131"/>
          <p:cNvSpPr>
            <a:spLocks noGrp="1"/>
          </p:cNvSpPr>
          <p:nvPr>
            <p:ph type="pic" idx="2"/>
          </p:nvPr>
        </p:nvSpPr>
        <p:spPr>
          <a:xfrm>
            <a:off x="5577840" y="1846063"/>
            <a:ext cx="1035600" cy="1036400"/>
          </a:xfrm>
          <a:prstGeom prst="rect">
            <a:avLst/>
          </a:prstGeom>
          <a:noFill/>
          <a:ln>
            <a:noFill/>
          </a:ln>
        </p:spPr>
      </p:sp>
    </p:spTree>
    <p:extLst>
      <p:ext uri="{BB962C8B-B14F-4D97-AF65-F5344CB8AC3E}">
        <p14:creationId xmlns:p14="http://schemas.microsoft.com/office/powerpoint/2010/main" val="2575907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1381"/>
        <p:cNvGrpSpPr/>
        <p:nvPr/>
      </p:nvGrpSpPr>
      <p:grpSpPr>
        <a:xfrm>
          <a:off x="0" y="0"/>
          <a:ext cx="0" cy="0"/>
          <a:chOff x="0" y="0"/>
          <a:chExt cx="0" cy="0"/>
        </a:xfrm>
      </p:grpSpPr>
      <p:sp>
        <p:nvSpPr>
          <p:cNvPr id="1382" name="Google Shape;1382;p132"/>
          <p:cNvSpPr txBox="1">
            <a:spLocks noGrp="1"/>
          </p:cNvSpPr>
          <p:nvPr>
            <p:ph type="title"/>
          </p:nvPr>
        </p:nvSpPr>
        <p:spPr>
          <a:xfrm>
            <a:off x="2793492" y="2849301"/>
            <a:ext cx="8395200" cy="7936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383" name="Google Shape;1383;p132"/>
          <p:cNvSpPr/>
          <p:nvPr/>
        </p:nvSpPr>
        <p:spPr>
          <a:xfrm>
            <a:off x="682925" y="2514607"/>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84" name="Google Shape;1384;p132"/>
          <p:cNvSpPr txBox="1">
            <a:spLocks noGrp="1"/>
          </p:cNvSpPr>
          <p:nvPr>
            <p:ph type="subTitle" idx="1"/>
          </p:nvPr>
        </p:nvSpPr>
        <p:spPr>
          <a:xfrm>
            <a:off x="2787904" y="3581943"/>
            <a:ext cx="8400400" cy="426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385" name="Google Shape;1385;p132"/>
          <p:cNvSpPr>
            <a:spLocks noGrp="1"/>
          </p:cNvSpPr>
          <p:nvPr>
            <p:ph type="pic" idx="2"/>
          </p:nvPr>
        </p:nvSpPr>
        <p:spPr>
          <a:xfrm>
            <a:off x="1079165" y="2910848"/>
            <a:ext cx="1035600" cy="1036400"/>
          </a:xfrm>
          <a:prstGeom prst="rect">
            <a:avLst/>
          </a:prstGeom>
          <a:noFill/>
          <a:ln>
            <a:noFill/>
          </a:ln>
        </p:spPr>
      </p:sp>
    </p:spTree>
    <p:extLst>
      <p:ext uri="{BB962C8B-B14F-4D97-AF65-F5344CB8AC3E}">
        <p14:creationId xmlns:p14="http://schemas.microsoft.com/office/powerpoint/2010/main" val="15828342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1386"/>
        <p:cNvGrpSpPr/>
        <p:nvPr/>
      </p:nvGrpSpPr>
      <p:grpSpPr>
        <a:xfrm>
          <a:off x="0" y="0"/>
          <a:ext cx="0" cy="0"/>
          <a:chOff x="0" y="0"/>
          <a:chExt cx="0" cy="0"/>
        </a:xfrm>
      </p:grpSpPr>
      <p:sp>
        <p:nvSpPr>
          <p:cNvPr id="1387" name="Google Shape;1387;p133"/>
          <p:cNvSpPr/>
          <p:nvPr/>
        </p:nvSpPr>
        <p:spPr>
          <a:xfrm>
            <a:off x="682925" y="2514607"/>
            <a:ext cx="1828800" cy="1828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88" name="Google Shape;1388;p133"/>
          <p:cNvSpPr txBox="1">
            <a:spLocks noGrp="1"/>
          </p:cNvSpPr>
          <p:nvPr>
            <p:ph type="title"/>
          </p:nvPr>
        </p:nvSpPr>
        <p:spPr>
          <a:xfrm>
            <a:off x="2793492" y="2849301"/>
            <a:ext cx="8395200" cy="7936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389" name="Google Shape;1389;p133"/>
          <p:cNvSpPr txBox="1">
            <a:spLocks noGrp="1"/>
          </p:cNvSpPr>
          <p:nvPr>
            <p:ph type="subTitle" idx="1"/>
          </p:nvPr>
        </p:nvSpPr>
        <p:spPr>
          <a:xfrm>
            <a:off x="2787904" y="3581943"/>
            <a:ext cx="8400400" cy="426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390" name="Google Shape;1390;p133"/>
          <p:cNvSpPr>
            <a:spLocks noGrp="1"/>
          </p:cNvSpPr>
          <p:nvPr>
            <p:ph type="pic" idx="2"/>
          </p:nvPr>
        </p:nvSpPr>
        <p:spPr>
          <a:xfrm>
            <a:off x="1079165" y="2910848"/>
            <a:ext cx="1035600" cy="1036400"/>
          </a:xfrm>
          <a:prstGeom prst="rect">
            <a:avLst/>
          </a:prstGeom>
          <a:noFill/>
          <a:ln>
            <a:noFill/>
          </a:ln>
        </p:spPr>
      </p:sp>
    </p:spTree>
    <p:extLst>
      <p:ext uri="{BB962C8B-B14F-4D97-AF65-F5344CB8AC3E}">
        <p14:creationId xmlns:p14="http://schemas.microsoft.com/office/powerpoint/2010/main" val="331673694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1391"/>
        <p:cNvGrpSpPr/>
        <p:nvPr/>
      </p:nvGrpSpPr>
      <p:grpSpPr>
        <a:xfrm>
          <a:off x="0" y="0"/>
          <a:ext cx="0" cy="0"/>
          <a:chOff x="0" y="0"/>
          <a:chExt cx="0" cy="0"/>
        </a:xfrm>
      </p:grpSpPr>
      <p:sp>
        <p:nvSpPr>
          <p:cNvPr id="1392" name="Google Shape;1392;p134"/>
          <p:cNvSpPr/>
          <p:nvPr/>
        </p:nvSpPr>
        <p:spPr>
          <a:xfrm>
            <a:off x="682925" y="2514607"/>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93" name="Google Shape;1393;p134"/>
          <p:cNvSpPr txBox="1">
            <a:spLocks noGrp="1"/>
          </p:cNvSpPr>
          <p:nvPr>
            <p:ph type="title"/>
          </p:nvPr>
        </p:nvSpPr>
        <p:spPr>
          <a:xfrm>
            <a:off x="2793492" y="2849301"/>
            <a:ext cx="8395200" cy="7936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394" name="Google Shape;1394;p134"/>
          <p:cNvSpPr txBox="1">
            <a:spLocks noGrp="1"/>
          </p:cNvSpPr>
          <p:nvPr>
            <p:ph type="subTitle" idx="1"/>
          </p:nvPr>
        </p:nvSpPr>
        <p:spPr>
          <a:xfrm>
            <a:off x="2787904" y="3581943"/>
            <a:ext cx="8400400" cy="426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395" name="Google Shape;1395;p134"/>
          <p:cNvSpPr>
            <a:spLocks noGrp="1"/>
          </p:cNvSpPr>
          <p:nvPr>
            <p:ph type="pic" idx="2"/>
          </p:nvPr>
        </p:nvSpPr>
        <p:spPr>
          <a:xfrm>
            <a:off x="1079165" y="2910848"/>
            <a:ext cx="1035600" cy="1036400"/>
          </a:xfrm>
          <a:prstGeom prst="rect">
            <a:avLst/>
          </a:prstGeom>
          <a:noFill/>
          <a:ln>
            <a:noFill/>
          </a:ln>
        </p:spPr>
      </p:sp>
    </p:spTree>
    <p:extLst>
      <p:ext uri="{BB962C8B-B14F-4D97-AF65-F5344CB8AC3E}">
        <p14:creationId xmlns:p14="http://schemas.microsoft.com/office/powerpoint/2010/main" val="263369801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1396"/>
        <p:cNvGrpSpPr/>
        <p:nvPr/>
      </p:nvGrpSpPr>
      <p:grpSpPr>
        <a:xfrm>
          <a:off x="0" y="0"/>
          <a:ext cx="0" cy="0"/>
          <a:chOff x="0" y="0"/>
          <a:chExt cx="0" cy="0"/>
        </a:xfrm>
      </p:grpSpPr>
      <p:sp>
        <p:nvSpPr>
          <p:cNvPr id="1397" name="Google Shape;1397;p135"/>
          <p:cNvSpPr/>
          <p:nvPr/>
        </p:nvSpPr>
        <p:spPr>
          <a:xfrm>
            <a:off x="12210289" y="5155236"/>
            <a:ext cx="1549200" cy="25968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398" name="Google Shape;1398;p135"/>
          <p:cNvSpPr/>
          <p:nvPr/>
        </p:nvSpPr>
        <p:spPr>
          <a:xfrm>
            <a:off x="12213336" y="4279403"/>
            <a:ext cx="1905200" cy="40416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399" name="Google Shape;1399;p135"/>
          <p:cNvSpPr/>
          <p:nvPr/>
        </p:nvSpPr>
        <p:spPr>
          <a:xfrm>
            <a:off x="11260836" y="6881405"/>
            <a:ext cx="1905200" cy="1155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400" name="Google Shape;1400;p135"/>
          <p:cNvSpPr txBox="1">
            <a:spLocks noGrp="1"/>
          </p:cNvSpPr>
          <p:nvPr>
            <p:ph type="title"/>
          </p:nvPr>
        </p:nvSpPr>
        <p:spPr>
          <a:xfrm>
            <a:off x="609600" y="1263604"/>
            <a:ext cx="9486800" cy="4330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241490810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1401"/>
        <p:cNvGrpSpPr/>
        <p:nvPr/>
      </p:nvGrpSpPr>
      <p:grpSpPr>
        <a:xfrm>
          <a:off x="0" y="0"/>
          <a:ext cx="0" cy="0"/>
          <a:chOff x="0" y="0"/>
          <a:chExt cx="0" cy="0"/>
        </a:xfrm>
      </p:grpSpPr>
      <p:sp>
        <p:nvSpPr>
          <p:cNvPr id="1402" name="Google Shape;1402;p136"/>
          <p:cNvSpPr txBox="1">
            <a:spLocks noGrp="1"/>
          </p:cNvSpPr>
          <p:nvPr>
            <p:ph type="title"/>
          </p:nvPr>
        </p:nvSpPr>
        <p:spPr>
          <a:xfrm>
            <a:off x="609600" y="1263604"/>
            <a:ext cx="9486800" cy="4330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100024591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1403"/>
        <p:cNvGrpSpPr/>
        <p:nvPr/>
      </p:nvGrpSpPr>
      <p:grpSpPr>
        <a:xfrm>
          <a:off x="0" y="0"/>
          <a:ext cx="0" cy="0"/>
          <a:chOff x="0" y="0"/>
          <a:chExt cx="0" cy="0"/>
        </a:xfrm>
      </p:grpSpPr>
      <p:sp>
        <p:nvSpPr>
          <p:cNvPr id="1404" name="Google Shape;1404;p137"/>
          <p:cNvSpPr txBox="1">
            <a:spLocks noGrp="1"/>
          </p:cNvSpPr>
          <p:nvPr>
            <p:ph type="title"/>
          </p:nvPr>
        </p:nvSpPr>
        <p:spPr>
          <a:xfrm>
            <a:off x="609600" y="1263604"/>
            <a:ext cx="9486800" cy="4330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226581242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1405"/>
        <p:cNvGrpSpPr/>
        <p:nvPr/>
      </p:nvGrpSpPr>
      <p:grpSpPr>
        <a:xfrm>
          <a:off x="0" y="0"/>
          <a:ext cx="0" cy="0"/>
          <a:chOff x="0" y="0"/>
          <a:chExt cx="0" cy="0"/>
        </a:xfrm>
      </p:grpSpPr>
      <p:sp>
        <p:nvSpPr>
          <p:cNvPr id="1406" name="Google Shape;1406;p138"/>
          <p:cNvSpPr/>
          <p:nvPr/>
        </p:nvSpPr>
        <p:spPr>
          <a:xfrm>
            <a:off x="3975200" y="5943615"/>
            <a:ext cx="4241600" cy="800000"/>
          </a:xfrm>
          <a:prstGeom prst="rect">
            <a:avLst/>
          </a:prstGeom>
          <a:solidFill>
            <a:srgbClr val="090C0F"/>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pic>
        <p:nvPicPr>
          <p:cNvPr id="1407" name="Google Shape;1407;p138"/>
          <p:cNvPicPr preferRelativeResize="0"/>
          <p:nvPr/>
        </p:nvPicPr>
        <p:blipFill rotWithShape="1">
          <a:blip r:embed="rId2">
            <a:alphaModFix/>
          </a:blip>
          <a:srcRect/>
          <a:stretch/>
        </p:blipFill>
        <p:spPr>
          <a:xfrm rot="2037362">
            <a:off x="-3169705" y="-911437"/>
            <a:ext cx="18524552" cy="14214101"/>
          </a:xfrm>
          <a:prstGeom prst="rect">
            <a:avLst/>
          </a:prstGeom>
          <a:noFill/>
          <a:ln>
            <a:noFill/>
          </a:ln>
        </p:spPr>
      </p:pic>
      <p:sp>
        <p:nvSpPr>
          <p:cNvPr id="1408" name="Google Shape;1408;p138"/>
          <p:cNvSpPr txBox="1"/>
          <p:nvPr/>
        </p:nvSpPr>
        <p:spPr>
          <a:xfrm>
            <a:off x="0" y="381001"/>
            <a:ext cx="12192000" cy="1149057"/>
          </a:xfrm>
          <a:prstGeom prst="rect">
            <a:avLst/>
          </a:prstGeom>
          <a:noFill/>
          <a:ln>
            <a:noFill/>
          </a:ln>
        </p:spPr>
        <p:txBody>
          <a:bodyPr spcFirstLastPara="1" wrap="square" lIns="121900" tIns="121900" rIns="121900" bIns="121900" anchor="t" anchorCtr="0">
            <a:spAutoFit/>
          </a:bodyPr>
          <a:lstStyle/>
          <a:p>
            <a:pPr marL="0" marR="0" lvl="0" indent="0" algn="ctr" rtl="0">
              <a:spcBef>
                <a:spcPts val="0"/>
              </a:spcBef>
              <a:spcAft>
                <a:spcPts val="0"/>
              </a:spcAft>
              <a:buClr>
                <a:schemeClr val="accent4"/>
              </a:buClr>
              <a:buSzPts val="4400"/>
              <a:buFont typeface="Arial"/>
              <a:buNone/>
            </a:pPr>
            <a:r>
              <a:rPr lang="en" sz="5867" b="1" i="0">
                <a:solidFill>
                  <a:schemeClr val="accent4"/>
                </a:solidFill>
                <a:latin typeface="Arial"/>
                <a:ea typeface="Arial"/>
                <a:cs typeface="Arial"/>
                <a:sym typeface="Arial"/>
              </a:rPr>
              <a:t>Where the world builds </a:t>
            </a:r>
            <a:r>
              <a:rPr lang="en" sz="5867" b="1" i="0">
                <a:solidFill>
                  <a:schemeClr val="accent6"/>
                </a:solidFill>
                <a:latin typeface="Arial"/>
                <a:ea typeface="Arial"/>
                <a:cs typeface="Arial"/>
                <a:sym typeface="Arial"/>
              </a:rPr>
              <a:t>software</a:t>
            </a:r>
            <a:endParaRPr sz="5867" b="1" i="0">
              <a:solidFill>
                <a:schemeClr val="accent6"/>
              </a:solidFill>
              <a:latin typeface="Arial"/>
              <a:ea typeface="Arial"/>
              <a:cs typeface="Arial"/>
              <a:sym typeface="Arial"/>
            </a:endParaRPr>
          </a:p>
        </p:txBody>
      </p:sp>
      <p:grpSp>
        <p:nvGrpSpPr>
          <p:cNvPr id="1409" name="Google Shape;1409;p138"/>
          <p:cNvGrpSpPr/>
          <p:nvPr/>
        </p:nvGrpSpPr>
        <p:grpSpPr>
          <a:xfrm>
            <a:off x="289500" y="1414286"/>
            <a:ext cx="11613000" cy="1350539"/>
            <a:chOff x="193300" y="1138125"/>
            <a:chExt cx="8709750" cy="1012904"/>
          </a:xfrm>
        </p:grpSpPr>
        <p:sp>
          <p:nvSpPr>
            <p:cNvPr id="1410" name="Google Shape;1410;p138"/>
            <p:cNvSpPr txBox="1"/>
            <p:nvPr/>
          </p:nvSpPr>
          <p:spPr>
            <a:xfrm>
              <a:off x="193300" y="1138125"/>
              <a:ext cx="1485900" cy="69247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 sz="4800" b="1" i="0">
                  <a:solidFill>
                    <a:schemeClr val="dk1"/>
                  </a:solidFill>
                  <a:latin typeface="Arial"/>
                  <a:ea typeface="Arial"/>
                  <a:cs typeface="Arial"/>
                  <a:sym typeface="Arial"/>
                </a:rPr>
                <a:t>83M+</a:t>
              </a:r>
              <a:endParaRPr sz="4800" b="1" i="0">
                <a:solidFill>
                  <a:schemeClr val="dk1"/>
                </a:solidFill>
                <a:latin typeface="Arial"/>
                <a:ea typeface="Arial"/>
                <a:cs typeface="Arial"/>
                <a:sym typeface="Arial"/>
              </a:endParaRPr>
            </a:p>
          </p:txBody>
        </p:sp>
        <p:sp>
          <p:nvSpPr>
            <p:cNvPr id="1411" name="Google Shape;1411;p138"/>
            <p:cNvSpPr txBox="1"/>
            <p:nvPr/>
          </p:nvSpPr>
          <p:spPr>
            <a:xfrm>
              <a:off x="1897823" y="1138125"/>
              <a:ext cx="1485900" cy="69247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 sz="4800" b="1" i="0">
                  <a:solidFill>
                    <a:schemeClr val="dk1"/>
                  </a:solidFill>
                  <a:latin typeface="Arial"/>
                  <a:ea typeface="Arial"/>
                  <a:cs typeface="Arial"/>
                  <a:sym typeface="Arial"/>
                </a:rPr>
                <a:t>4M+</a:t>
              </a:r>
              <a:endParaRPr sz="4800" b="1" i="0">
                <a:solidFill>
                  <a:schemeClr val="dk1"/>
                </a:solidFill>
                <a:latin typeface="Arial"/>
                <a:ea typeface="Arial"/>
                <a:cs typeface="Arial"/>
                <a:sym typeface="Arial"/>
              </a:endParaRPr>
            </a:p>
          </p:txBody>
        </p:sp>
        <p:sp>
          <p:nvSpPr>
            <p:cNvPr id="1412" name="Google Shape;1412;p138"/>
            <p:cNvSpPr txBox="1"/>
            <p:nvPr/>
          </p:nvSpPr>
          <p:spPr>
            <a:xfrm>
              <a:off x="3549999" y="1138125"/>
              <a:ext cx="1485900" cy="69247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 sz="4800" b="1" i="0">
                  <a:solidFill>
                    <a:schemeClr val="dk1"/>
                  </a:solidFill>
                  <a:latin typeface="Arial"/>
                  <a:ea typeface="Arial"/>
                  <a:cs typeface="Arial"/>
                  <a:sym typeface="Arial"/>
                </a:rPr>
                <a:t>2.6B+</a:t>
              </a:r>
              <a:endParaRPr sz="4800" b="1" i="0">
                <a:solidFill>
                  <a:schemeClr val="dk1"/>
                </a:solidFill>
                <a:latin typeface="Arial"/>
                <a:ea typeface="Arial"/>
                <a:cs typeface="Arial"/>
                <a:sym typeface="Arial"/>
              </a:endParaRPr>
            </a:p>
          </p:txBody>
        </p:sp>
        <p:sp>
          <p:nvSpPr>
            <p:cNvPr id="1413" name="Google Shape;1413;p138"/>
            <p:cNvSpPr txBox="1"/>
            <p:nvPr/>
          </p:nvSpPr>
          <p:spPr>
            <a:xfrm>
              <a:off x="5223024" y="1138125"/>
              <a:ext cx="1666800" cy="69247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 sz="4800" b="1" i="0">
                  <a:solidFill>
                    <a:schemeClr val="dk1"/>
                  </a:solidFill>
                  <a:latin typeface="Arial"/>
                  <a:ea typeface="Arial"/>
                  <a:cs typeface="Arial"/>
                  <a:sym typeface="Arial"/>
                </a:rPr>
                <a:t>1,000+</a:t>
              </a:r>
              <a:endParaRPr sz="4800" b="1" i="0">
                <a:solidFill>
                  <a:schemeClr val="dk1"/>
                </a:solidFill>
                <a:latin typeface="Arial"/>
                <a:ea typeface="Arial"/>
                <a:cs typeface="Arial"/>
                <a:sym typeface="Arial"/>
              </a:endParaRPr>
            </a:p>
          </p:txBody>
        </p:sp>
        <p:sp>
          <p:nvSpPr>
            <p:cNvPr id="1414" name="Google Shape;1414;p138"/>
            <p:cNvSpPr txBox="1"/>
            <p:nvPr/>
          </p:nvSpPr>
          <p:spPr>
            <a:xfrm>
              <a:off x="7076950" y="1138125"/>
              <a:ext cx="1826100" cy="69247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 sz="4800" b="1" i="0">
                  <a:solidFill>
                    <a:schemeClr val="dk1"/>
                  </a:solidFill>
                  <a:latin typeface="Arial"/>
                  <a:ea typeface="Arial"/>
                  <a:cs typeface="Arial"/>
                  <a:sym typeface="Arial"/>
                </a:rPr>
                <a:t>200M+</a:t>
              </a:r>
              <a:endParaRPr sz="4800" b="1" i="0">
                <a:solidFill>
                  <a:schemeClr val="dk1"/>
                </a:solidFill>
                <a:latin typeface="Arial"/>
                <a:ea typeface="Arial"/>
                <a:cs typeface="Arial"/>
                <a:sym typeface="Arial"/>
              </a:endParaRPr>
            </a:p>
          </p:txBody>
        </p:sp>
        <p:sp>
          <p:nvSpPr>
            <p:cNvPr id="1415" name="Google Shape;1415;p138"/>
            <p:cNvSpPr txBox="1"/>
            <p:nvPr/>
          </p:nvSpPr>
          <p:spPr>
            <a:xfrm>
              <a:off x="260650" y="1704872"/>
              <a:ext cx="1351200" cy="292317"/>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 sz="1333" b="0" i="0">
                  <a:solidFill>
                    <a:schemeClr val="dk2"/>
                  </a:solidFill>
                  <a:latin typeface="Arial"/>
                  <a:ea typeface="Arial"/>
                  <a:cs typeface="Arial"/>
                  <a:sym typeface="Arial"/>
                </a:rPr>
                <a:t>Developers</a:t>
              </a:r>
              <a:endParaRPr sz="1333" b="0" i="0">
                <a:solidFill>
                  <a:schemeClr val="dk2"/>
                </a:solidFill>
                <a:latin typeface="Arial"/>
                <a:ea typeface="Arial"/>
                <a:cs typeface="Arial"/>
                <a:sym typeface="Arial"/>
              </a:endParaRPr>
            </a:p>
          </p:txBody>
        </p:sp>
        <p:sp>
          <p:nvSpPr>
            <p:cNvPr id="1416" name="Google Shape;1416;p138"/>
            <p:cNvSpPr txBox="1"/>
            <p:nvPr/>
          </p:nvSpPr>
          <p:spPr>
            <a:xfrm>
              <a:off x="1965173" y="1704872"/>
              <a:ext cx="1351200" cy="292317"/>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 sz="1333" b="0" i="0">
                  <a:solidFill>
                    <a:schemeClr val="dk2"/>
                  </a:solidFill>
                  <a:latin typeface="Arial"/>
                  <a:ea typeface="Arial"/>
                  <a:cs typeface="Arial"/>
                  <a:sym typeface="Arial"/>
                </a:rPr>
                <a:t>Organizations</a:t>
              </a:r>
              <a:endParaRPr sz="1333" b="0" i="0">
                <a:solidFill>
                  <a:schemeClr val="dk2"/>
                </a:solidFill>
                <a:latin typeface="Arial"/>
                <a:ea typeface="Arial"/>
                <a:cs typeface="Arial"/>
                <a:sym typeface="Arial"/>
              </a:endParaRPr>
            </a:p>
          </p:txBody>
        </p:sp>
        <p:sp>
          <p:nvSpPr>
            <p:cNvPr id="1417" name="Google Shape;1417;p138"/>
            <p:cNvSpPr txBox="1"/>
            <p:nvPr/>
          </p:nvSpPr>
          <p:spPr>
            <a:xfrm>
              <a:off x="3617349" y="1704872"/>
              <a:ext cx="1351200" cy="446157"/>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 sz="1333" b="0" i="0">
                  <a:solidFill>
                    <a:schemeClr val="dk2"/>
                  </a:solidFill>
                  <a:latin typeface="Arial"/>
                  <a:ea typeface="Arial"/>
                  <a:cs typeface="Arial"/>
                  <a:sym typeface="Arial"/>
                </a:rPr>
                <a:t>Contributions per year</a:t>
              </a:r>
              <a:endParaRPr sz="1333" b="0" i="0">
                <a:solidFill>
                  <a:schemeClr val="dk2"/>
                </a:solidFill>
                <a:latin typeface="Arial"/>
                <a:ea typeface="Arial"/>
                <a:cs typeface="Arial"/>
                <a:sym typeface="Arial"/>
              </a:endParaRPr>
            </a:p>
          </p:txBody>
        </p:sp>
        <p:sp>
          <p:nvSpPr>
            <p:cNvPr id="1418" name="Google Shape;1418;p138"/>
            <p:cNvSpPr txBox="1"/>
            <p:nvPr/>
          </p:nvSpPr>
          <p:spPr>
            <a:xfrm>
              <a:off x="5380824" y="1704872"/>
              <a:ext cx="1351200" cy="446157"/>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 sz="1333" b="0" i="0">
                  <a:solidFill>
                    <a:schemeClr val="dk2"/>
                  </a:solidFill>
                  <a:latin typeface="Arial"/>
                  <a:ea typeface="Arial"/>
                  <a:cs typeface="Arial"/>
                  <a:sym typeface="Arial"/>
                </a:rPr>
                <a:t>Top open source communities</a:t>
              </a:r>
              <a:endParaRPr sz="1333" b="0" i="0">
                <a:solidFill>
                  <a:schemeClr val="dk2"/>
                </a:solidFill>
                <a:latin typeface="Arial"/>
                <a:ea typeface="Arial"/>
                <a:cs typeface="Arial"/>
                <a:sym typeface="Arial"/>
              </a:endParaRPr>
            </a:p>
          </p:txBody>
        </p:sp>
        <p:sp>
          <p:nvSpPr>
            <p:cNvPr id="1419" name="Google Shape;1419;p138"/>
            <p:cNvSpPr txBox="1"/>
            <p:nvPr/>
          </p:nvSpPr>
          <p:spPr>
            <a:xfrm>
              <a:off x="7148725" y="1704872"/>
              <a:ext cx="1682700" cy="446157"/>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 sz="1333" b="0" i="0">
                  <a:solidFill>
                    <a:schemeClr val="dk2"/>
                  </a:solidFill>
                  <a:latin typeface="Arial"/>
                  <a:ea typeface="Arial"/>
                  <a:cs typeface="Arial"/>
                  <a:sym typeface="Arial"/>
                </a:rPr>
                <a:t>Private + public repositories</a:t>
              </a:r>
              <a:endParaRPr sz="1333" b="0" i="0">
                <a:solidFill>
                  <a:schemeClr val="dk2"/>
                </a:solidFill>
                <a:latin typeface="Arial"/>
                <a:ea typeface="Arial"/>
                <a:cs typeface="Arial"/>
                <a:sym typeface="Arial"/>
              </a:endParaRPr>
            </a:p>
          </p:txBody>
        </p:sp>
      </p:grpSp>
    </p:spTree>
    <p:extLst>
      <p:ext uri="{BB962C8B-B14F-4D97-AF65-F5344CB8AC3E}">
        <p14:creationId xmlns:p14="http://schemas.microsoft.com/office/powerpoint/2010/main" val="29993112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420"/>
        <p:cNvGrpSpPr/>
        <p:nvPr/>
      </p:nvGrpSpPr>
      <p:grpSpPr>
        <a:xfrm>
          <a:off x="0" y="0"/>
          <a:ext cx="0" cy="0"/>
          <a:chOff x="0" y="0"/>
          <a:chExt cx="0" cy="0"/>
        </a:xfrm>
      </p:grpSpPr>
      <p:sp>
        <p:nvSpPr>
          <p:cNvPr id="1421" name="Google Shape;1421;p139"/>
          <p:cNvSpPr txBox="1">
            <a:spLocks noGrp="1"/>
          </p:cNvSpPr>
          <p:nvPr>
            <p:ph type="title"/>
          </p:nvPr>
        </p:nvSpPr>
        <p:spPr>
          <a:xfrm>
            <a:off x="838200" y="365127"/>
            <a:ext cx="10515600" cy="1325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2" name="Google Shape;1422;p139"/>
          <p:cNvSpPr txBox="1">
            <a:spLocks noGrp="1"/>
          </p:cNvSpPr>
          <p:nvPr>
            <p:ph type="body" idx="1"/>
          </p:nvPr>
        </p:nvSpPr>
        <p:spPr>
          <a:xfrm>
            <a:off x="838200" y="1825629"/>
            <a:ext cx="10515600" cy="4351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702788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423"/>
        <p:cNvGrpSpPr/>
        <p:nvPr/>
      </p:nvGrpSpPr>
      <p:grpSpPr>
        <a:xfrm>
          <a:off x="0" y="0"/>
          <a:ext cx="0" cy="0"/>
          <a:chOff x="0" y="0"/>
          <a:chExt cx="0" cy="0"/>
        </a:xfrm>
      </p:grpSpPr>
      <p:sp>
        <p:nvSpPr>
          <p:cNvPr id="1424" name="Google Shape;1424;p140"/>
          <p:cNvSpPr txBox="1">
            <a:spLocks noGrp="1"/>
          </p:cNvSpPr>
          <p:nvPr>
            <p:ph type="title"/>
          </p:nvPr>
        </p:nvSpPr>
        <p:spPr>
          <a:xfrm>
            <a:off x="839788" y="365127"/>
            <a:ext cx="10515600" cy="1325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5" name="Google Shape;1425;p140"/>
          <p:cNvSpPr txBox="1">
            <a:spLocks noGrp="1"/>
          </p:cNvSpPr>
          <p:nvPr>
            <p:ph type="body" idx="1"/>
          </p:nvPr>
        </p:nvSpPr>
        <p:spPr>
          <a:xfrm>
            <a:off x="839789" y="1681168"/>
            <a:ext cx="5157600" cy="824000"/>
          </a:xfrm>
          <a:prstGeom prst="rect">
            <a:avLst/>
          </a:prstGeom>
          <a:noFill/>
          <a:ln>
            <a:noFill/>
          </a:ln>
        </p:spPr>
        <p:txBody>
          <a:bodyPr spcFirstLastPara="1" wrap="square" lIns="91425" tIns="45700" rIns="91425" bIns="45700" anchor="b" anchorCtr="0">
            <a:noAutofit/>
          </a:bodyPr>
          <a:lstStyle>
            <a:lvl1pPr marL="609585" lvl="0" indent="-304792" algn="l" rtl="0">
              <a:lnSpc>
                <a:spcPct val="90000"/>
              </a:lnSpc>
              <a:spcBef>
                <a:spcPts val="1000"/>
              </a:spcBef>
              <a:spcAft>
                <a:spcPts val="0"/>
              </a:spcAft>
              <a:buClr>
                <a:schemeClr val="dk1"/>
              </a:buClr>
              <a:buSzPts val="2000"/>
              <a:buFont typeface="Arial"/>
              <a:buNone/>
              <a:defRPr sz="2667" b="1" i="0">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500"/>
              <a:buFont typeface="Arial"/>
              <a:buNone/>
              <a:defRPr sz="2000" b="1"/>
            </a:lvl2pPr>
            <a:lvl3pPr marL="1828754" lvl="2" indent="-304792" algn="l" rtl="0">
              <a:lnSpc>
                <a:spcPct val="90000"/>
              </a:lnSpc>
              <a:spcBef>
                <a:spcPts val="500"/>
              </a:spcBef>
              <a:spcAft>
                <a:spcPts val="0"/>
              </a:spcAft>
              <a:buClr>
                <a:schemeClr val="dk2"/>
              </a:buClr>
              <a:buSzPts val="1350"/>
              <a:buFont typeface="Arial"/>
              <a:buNone/>
              <a:defRPr sz="1800" b="1"/>
            </a:lvl3pPr>
            <a:lvl4pPr marL="2438339" lvl="3" indent="-304792" algn="l" rtl="0">
              <a:lnSpc>
                <a:spcPct val="90000"/>
              </a:lnSpc>
              <a:spcBef>
                <a:spcPts val="500"/>
              </a:spcBef>
              <a:spcAft>
                <a:spcPts val="0"/>
              </a:spcAft>
              <a:buClr>
                <a:schemeClr val="dk2"/>
              </a:buClr>
              <a:buSzPts val="1200"/>
              <a:buFont typeface="Arial"/>
              <a:buNone/>
              <a:defRPr sz="1600" b="1"/>
            </a:lvl4pPr>
            <a:lvl5pPr marL="3047924" lvl="4" indent="-304792" algn="l" rtl="0">
              <a:lnSpc>
                <a:spcPct val="90000"/>
              </a:lnSpc>
              <a:spcBef>
                <a:spcPts val="500"/>
              </a:spcBef>
              <a:spcAft>
                <a:spcPts val="0"/>
              </a:spcAft>
              <a:buClr>
                <a:schemeClr val="dk2"/>
              </a:buClr>
              <a:buSzPts val="1200"/>
              <a:buFont typeface="Arial"/>
              <a:buNone/>
              <a:defRPr sz="1600" b="1"/>
            </a:lvl5pPr>
            <a:lvl6pPr marL="3657509" lvl="5" indent="-304792" algn="l" rtl="0">
              <a:lnSpc>
                <a:spcPct val="90000"/>
              </a:lnSpc>
              <a:spcBef>
                <a:spcPts val="500"/>
              </a:spcBef>
              <a:spcAft>
                <a:spcPts val="0"/>
              </a:spcAft>
              <a:buClr>
                <a:schemeClr val="dk1"/>
              </a:buClr>
              <a:buSzPts val="1200"/>
              <a:buNone/>
              <a:defRPr sz="1600" b="1"/>
            </a:lvl6pPr>
            <a:lvl7pPr marL="4267093" lvl="6" indent="-304792" algn="l" rtl="0">
              <a:lnSpc>
                <a:spcPct val="90000"/>
              </a:lnSpc>
              <a:spcBef>
                <a:spcPts val="500"/>
              </a:spcBef>
              <a:spcAft>
                <a:spcPts val="0"/>
              </a:spcAft>
              <a:buClr>
                <a:schemeClr val="dk1"/>
              </a:buClr>
              <a:buSzPts val="1200"/>
              <a:buNone/>
              <a:defRPr sz="1600" b="1"/>
            </a:lvl7pPr>
            <a:lvl8pPr marL="4876678" lvl="7" indent="-304792" algn="l" rtl="0">
              <a:lnSpc>
                <a:spcPct val="90000"/>
              </a:lnSpc>
              <a:spcBef>
                <a:spcPts val="500"/>
              </a:spcBef>
              <a:spcAft>
                <a:spcPts val="0"/>
              </a:spcAft>
              <a:buClr>
                <a:schemeClr val="dk1"/>
              </a:buClr>
              <a:buSzPts val="1200"/>
              <a:buNone/>
              <a:defRPr sz="1600" b="1"/>
            </a:lvl8pPr>
            <a:lvl9pPr marL="5486263" lvl="8" indent="-304792" algn="l" rtl="0">
              <a:lnSpc>
                <a:spcPct val="90000"/>
              </a:lnSpc>
              <a:spcBef>
                <a:spcPts val="500"/>
              </a:spcBef>
              <a:spcAft>
                <a:spcPts val="0"/>
              </a:spcAft>
              <a:buClr>
                <a:schemeClr val="dk1"/>
              </a:buClr>
              <a:buSzPts val="1200"/>
              <a:buNone/>
              <a:defRPr sz="1600" b="1"/>
            </a:lvl9pPr>
          </a:lstStyle>
          <a:p>
            <a:endParaRPr/>
          </a:p>
        </p:txBody>
      </p:sp>
      <p:sp>
        <p:nvSpPr>
          <p:cNvPr id="1426" name="Google Shape;1426;p140"/>
          <p:cNvSpPr txBox="1">
            <a:spLocks noGrp="1"/>
          </p:cNvSpPr>
          <p:nvPr>
            <p:ph type="body" idx="2"/>
          </p:nvPr>
        </p:nvSpPr>
        <p:spPr>
          <a:xfrm>
            <a:off x="839789" y="2505081"/>
            <a:ext cx="5157600" cy="36844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427" name="Google Shape;1427;p140"/>
          <p:cNvSpPr txBox="1">
            <a:spLocks noGrp="1"/>
          </p:cNvSpPr>
          <p:nvPr>
            <p:ph type="body" idx="3"/>
          </p:nvPr>
        </p:nvSpPr>
        <p:spPr>
          <a:xfrm>
            <a:off x="6172200" y="1681168"/>
            <a:ext cx="5183200" cy="824000"/>
          </a:xfrm>
          <a:prstGeom prst="rect">
            <a:avLst/>
          </a:prstGeom>
          <a:noFill/>
          <a:ln>
            <a:noFill/>
          </a:ln>
        </p:spPr>
        <p:txBody>
          <a:bodyPr spcFirstLastPara="1" wrap="square" lIns="91425" tIns="45700" rIns="91425" bIns="45700" anchor="b" anchorCtr="0">
            <a:normAutofit/>
          </a:bodyPr>
          <a:lstStyle>
            <a:lvl1pPr marL="609585" lvl="0" indent="-304792" algn="l" rtl="0">
              <a:lnSpc>
                <a:spcPct val="90000"/>
              </a:lnSpc>
              <a:spcBef>
                <a:spcPts val="1000"/>
              </a:spcBef>
              <a:spcAft>
                <a:spcPts val="0"/>
              </a:spcAft>
              <a:buClr>
                <a:schemeClr val="dk1"/>
              </a:buClr>
              <a:buSzPts val="2000"/>
              <a:buFont typeface="Arial"/>
              <a:buNone/>
              <a:defRPr sz="2667" b="1" i="0">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500"/>
              <a:buFont typeface="Arial"/>
              <a:buNone/>
              <a:defRPr sz="2000" b="1"/>
            </a:lvl2pPr>
            <a:lvl3pPr marL="1828754" lvl="2" indent="-304792" algn="l" rtl="0">
              <a:lnSpc>
                <a:spcPct val="90000"/>
              </a:lnSpc>
              <a:spcBef>
                <a:spcPts val="500"/>
              </a:spcBef>
              <a:spcAft>
                <a:spcPts val="0"/>
              </a:spcAft>
              <a:buClr>
                <a:schemeClr val="dk2"/>
              </a:buClr>
              <a:buSzPts val="1350"/>
              <a:buFont typeface="Arial"/>
              <a:buNone/>
              <a:defRPr sz="1800" b="1"/>
            </a:lvl3pPr>
            <a:lvl4pPr marL="2438339" lvl="3" indent="-304792" algn="l" rtl="0">
              <a:lnSpc>
                <a:spcPct val="90000"/>
              </a:lnSpc>
              <a:spcBef>
                <a:spcPts val="500"/>
              </a:spcBef>
              <a:spcAft>
                <a:spcPts val="0"/>
              </a:spcAft>
              <a:buClr>
                <a:schemeClr val="dk2"/>
              </a:buClr>
              <a:buSzPts val="1200"/>
              <a:buFont typeface="Arial"/>
              <a:buNone/>
              <a:defRPr sz="1600" b="1"/>
            </a:lvl4pPr>
            <a:lvl5pPr marL="3047924" lvl="4" indent="-304792" algn="l" rtl="0">
              <a:lnSpc>
                <a:spcPct val="90000"/>
              </a:lnSpc>
              <a:spcBef>
                <a:spcPts val="500"/>
              </a:spcBef>
              <a:spcAft>
                <a:spcPts val="0"/>
              </a:spcAft>
              <a:buClr>
                <a:schemeClr val="dk2"/>
              </a:buClr>
              <a:buSzPts val="1200"/>
              <a:buFont typeface="Arial"/>
              <a:buNone/>
              <a:defRPr sz="1600" b="1"/>
            </a:lvl5pPr>
            <a:lvl6pPr marL="3657509" lvl="5" indent="-304792" algn="l" rtl="0">
              <a:lnSpc>
                <a:spcPct val="90000"/>
              </a:lnSpc>
              <a:spcBef>
                <a:spcPts val="500"/>
              </a:spcBef>
              <a:spcAft>
                <a:spcPts val="0"/>
              </a:spcAft>
              <a:buClr>
                <a:schemeClr val="dk1"/>
              </a:buClr>
              <a:buSzPts val="1200"/>
              <a:buNone/>
              <a:defRPr sz="1600" b="1"/>
            </a:lvl6pPr>
            <a:lvl7pPr marL="4267093" lvl="6" indent="-304792" algn="l" rtl="0">
              <a:lnSpc>
                <a:spcPct val="90000"/>
              </a:lnSpc>
              <a:spcBef>
                <a:spcPts val="500"/>
              </a:spcBef>
              <a:spcAft>
                <a:spcPts val="0"/>
              </a:spcAft>
              <a:buClr>
                <a:schemeClr val="dk1"/>
              </a:buClr>
              <a:buSzPts val="1200"/>
              <a:buNone/>
              <a:defRPr sz="1600" b="1"/>
            </a:lvl7pPr>
            <a:lvl8pPr marL="4876678" lvl="7" indent="-304792" algn="l" rtl="0">
              <a:lnSpc>
                <a:spcPct val="90000"/>
              </a:lnSpc>
              <a:spcBef>
                <a:spcPts val="500"/>
              </a:spcBef>
              <a:spcAft>
                <a:spcPts val="0"/>
              </a:spcAft>
              <a:buClr>
                <a:schemeClr val="dk1"/>
              </a:buClr>
              <a:buSzPts val="1200"/>
              <a:buNone/>
              <a:defRPr sz="1600" b="1"/>
            </a:lvl8pPr>
            <a:lvl9pPr marL="5486263" lvl="8" indent="-304792" algn="l" rtl="0">
              <a:lnSpc>
                <a:spcPct val="90000"/>
              </a:lnSpc>
              <a:spcBef>
                <a:spcPts val="500"/>
              </a:spcBef>
              <a:spcAft>
                <a:spcPts val="0"/>
              </a:spcAft>
              <a:buClr>
                <a:schemeClr val="dk1"/>
              </a:buClr>
              <a:buSzPts val="1200"/>
              <a:buNone/>
              <a:defRPr sz="1600" b="1"/>
            </a:lvl9pPr>
          </a:lstStyle>
          <a:p>
            <a:endParaRPr/>
          </a:p>
        </p:txBody>
      </p:sp>
      <p:sp>
        <p:nvSpPr>
          <p:cNvPr id="1428" name="Google Shape;1428;p140"/>
          <p:cNvSpPr txBox="1">
            <a:spLocks noGrp="1"/>
          </p:cNvSpPr>
          <p:nvPr>
            <p:ph type="body" idx="4"/>
          </p:nvPr>
        </p:nvSpPr>
        <p:spPr>
          <a:xfrm>
            <a:off x="6172200" y="2505081"/>
            <a:ext cx="5183200" cy="36844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3925839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1429"/>
        <p:cNvGrpSpPr/>
        <p:nvPr/>
      </p:nvGrpSpPr>
      <p:grpSpPr>
        <a:xfrm>
          <a:off x="0" y="0"/>
          <a:ext cx="0" cy="0"/>
          <a:chOff x="0" y="0"/>
          <a:chExt cx="0" cy="0"/>
        </a:xfrm>
      </p:grpSpPr>
      <p:sp>
        <p:nvSpPr>
          <p:cNvPr id="1430" name="Google Shape;1430;p141"/>
          <p:cNvSpPr/>
          <p:nvPr/>
        </p:nvSpPr>
        <p:spPr>
          <a:xfrm>
            <a:off x="6101715" y="3506404"/>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31" name="Google Shape;1431;p141"/>
          <p:cNvSpPr/>
          <p:nvPr/>
        </p:nvSpPr>
        <p:spPr>
          <a:xfrm>
            <a:off x="6101715" y="2451576"/>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32" name="Google Shape;1432;p141"/>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433" name="Google Shape;1433;p141"/>
          <p:cNvSpPr txBox="1">
            <a:spLocks noGrp="1"/>
          </p:cNvSpPr>
          <p:nvPr>
            <p:ph type="subTitle" idx="1"/>
          </p:nvPr>
        </p:nvSpPr>
        <p:spPr>
          <a:xfrm>
            <a:off x="6969760" y="2350085"/>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34" name="Google Shape;1434;p141"/>
          <p:cNvSpPr txBox="1">
            <a:spLocks noGrp="1"/>
          </p:cNvSpPr>
          <p:nvPr>
            <p:ph type="subTitle" idx="2"/>
          </p:nvPr>
        </p:nvSpPr>
        <p:spPr>
          <a:xfrm>
            <a:off x="6969760" y="2764615"/>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35" name="Google Shape;1435;p141"/>
          <p:cNvSpPr txBox="1">
            <a:spLocks noGrp="1"/>
          </p:cNvSpPr>
          <p:nvPr>
            <p:ph type="subTitle" idx="3"/>
          </p:nvPr>
        </p:nvSpPr>
        <p:spPr>
          <a:xfrm>
            <a:off x="6969760" y="3422984"/>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36" name="Google Shape;1436;p141"/>
          <p:cNvSpPr txBox="1">
            <a:spLocks noGrp="1"/>
          </p:cNvSpPr>
          <p:nvPr>
            <p:ph type="subTitle" idx="4"/>
          </p:nvPr>
        </p:nvSpPr>
        <p:spPr>
          <a:xfrm>
            <a:off x="6969760" y="3837513"/>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37" name="Google Shape;1437;p141"/>
          <p:cNvSpPr>
            <a:spLocks noGrp="1"/>
          </p:cNvSpPr>
          <p:nvPr>
            <p:ph type="pic" idx="5"/>
          </p:nvPr>
        </p:nvSpPr>
        <p:spPr>
          <a:xfrm>
            <a:off x="6254155" y="2604016"/>
            <a:ext cx="426400" cy="426800"/>
          </a:xfrm>
          <a:prstGeom prst="rect">
            <a:avLst/>
          </a:prstGeom>
          <a:noFill/>
          <a:ln>
            <a:noFill/>
          </a:ln>
        </p:spPr>
      </p:sp>
      <p:sp>
        <p:nvSpPr>
          <p:cNvPr id="1438" name="Google Shape;1438;p141"/>
          <p:cNvSpPr>
            <a:spLocks noGrp="1"/>
          </p:cNvSpPr>
          <p:nvPr>
            <p:ph type="pic" idx="6"/>
          </p:nvPr>
        </p:nvSpPr>
        <p:spPr>
          <a:xfrm>
            <a:off x="6254155" y="3658845"/>
            <a:ext cx="426400" cy="426800"/>
          </a:xfrm>
          <a:prstGeom prst="rect">
            <a:avLst/>
          </a:prstGeom>
          <a:noFill/>
          <a:ln>
            <a:noFill/>
          </a:ln>
        </p:spPr>
      </p:sp>
    </p:spTree>
    <p:extLst>
      <p:ext uri="{BB962C8B-B14F-4D97-AF65-F5344CB8AC3E}">
        <p14:creationId xmlns:p14="http://schemas.microsoft.com/office/powerpoint/2010/main" val="3984054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1439"/>
        <p:cNvGrpSpPr/>
        <p:nvPr/>
      </p:nvGrpSpPr>
      <p:grpSpPr>
        <a:xfrm>
          <a:off x="0" y="0"/>
          <a:ext cx="0" cy="0"/>
          <a:chOff x="0" y="0"/>
          <a:chExt cx="0" cy="0"/>
        </a:xfrm>
      </p:grpSpPr>
      <p:sp>
        <p:nvSpPr>
          <p:cNvPr id="1440" name="Google Shape;1440;p142"/>
          <p:cNvSpPr/>
          <p:nvPr/>
        </p:nvSpPr>
        <p:spPr>
          <a:xfrm>
            <a:off x="6107431" y="1427080"/>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41" name="Google Shape;1441;p142"/>
          <p:cNvSpPr/>
          <p:nvPr/>
        </p:nvSpPr>
        <p:spPr>
          <a:xfrm>
            <a:off x="6107431" y="2397644"/>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42" name="Google Shape;1442;p142"/>
          <p:cNvSpPr/>
          <p:nvPr/>
        </p:nvSpPr>
        <p:spPr>
          <a:xfrm>
            <a:off x="6107431" y="3368208"/>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43" name="Google Shape;1443;p142"/>
          <p:cNvSpPr/>
          <p:nvPr/>
        </p:nvSpPr>
        <p:spPr>
          <a:xfrm>
            <a:off x="6107431" y="433877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44" name="Google Shape;1444;p142"/>
          <p:cNvSpPr txBox="1">
            <a:spLocks noGrp="1"/>
          </p:cNvSpPr>
          <p:nvPr>
            <p:ph type="subTitle" idx="1"/>
          </p:nvPr>
        </p:nvSpPr>
        <p:spPr>
          <a:xfrm>
            <a:off x="6969760" y="1327968"/>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45" name="Google Shape;1445;p142"/>
          <p:cNvSpPr txBox="1">
            <a:spLocks noGrp="1"/>
          </p:cNvSpPr>
          <p:nvPr>
            <p:ph type="subTitle" idx="2"/>
          </p:nvPr>
        </p:nvSpPr>
        <p:spPr>
          <a:xfrm>
            <a:off x="6969760" y="1742497"/>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46" name="Google Shape;1446;p142"/>
          <p:cNvSpPr txBox="1">
            <a:spLocks noGrp="1"/>
          </p:cNvSpPr>
          <p:nvPr>
            <p:ph type="subTitle" idx="3"/>
          </p:nvPr>
        </p:nvSpPr>
        <p:spPr>
          <a:xfrm>
            <a:off x="6969760" y="2299267"/>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47" name="Google Shape;1447;p142"/>
          <p:cNvSpPr txBox="1">
            <a:spLocks noGrp="1"/>
          </p:cNvSpPr>
          <p:nvPr>
            <p:ph type="subTitle" idx="4"/>
          </p:nvPr>
        </p:nvSpPr>
        <p:spPr>
          <a:xfrm>
            <a:off x="6969760" y="2713796"/>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48" name="Google Shape;1448;p142"/>
          <p:cNvSpPr txBox="1">
            <a:spLocks noGrp="1"/>
          </p:cNvSpPr>
          <p:nvPr>
            <p:ph type="subTitle" idx="5"/>
          </p:nvPr>
        </p:nvSpPr>
        <p:spPr>
          <a:xfrm>
            <a:off x="6969760" y="3270565"/>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49" name="Google Shape;1449;p142"/>
          <p:cNvSpPr txBox="1">
            <a:spLocks noGrp="1"/>
          </p:cNvSpPr>
          <p:nvPr>
            <p:ph type="subTitle" idx="6"/>
          </p:nvPr>
        </p:nvSpPr>
        <p:spPr>
          <a:xfrm>
            <a:off x="6969760" y="3685095"/>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50" name="Google Shape;1450;p142"/>
          <p:cNvSpPr txBox="1">
            <a:spLocks noGrp="1"/>
          </p:cNvSpPr>
          <p:nvPr>
            <p:ph type="subTitle" idx="7"/>
          </p:nvPr>
        </p:nvSpPr>
        <p:spPr>
          <a:xfrm>
            <a:off x="6969760" y="4241864"/>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51" name="Google Shape;1451;p142"/>
          <p:cNvSpPr txBox="1">
            <a:spLocks noGrp="1"/>
          </p:cNvSpPr>
          <p:nvPr>
            <p:ph type="subTitle" idx="8"/>
          </p:nvPr>
        </p:nvSpPr>
        <p:spPr>
          <a:xfrm>
            <a:off x="6969760" y="4656393"/>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52" name="Google Shape;1452;p142"/>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453" name="Google Shape;1453;p142"/>
          <p:cNvSpPr>
            <a:spLocks noGrp="1"/>
          </p:cNvSpPr>
          <p:nvPr>
            <p:ph type="pic" idx="9"/>
          </p:nvPr>
        </p:nvSpPr>
        <p:spPr>
          <a:xfrm>
            <a:off x="6259871" y="1577321"/>
            <a:ext cx="426400" cy="426800"/>
          </a:xfrm>
          <a:prstGeom prst="rect">
            <a:avLst/>
          </a:prstGeom>
          <a:noFill/>
          <a:ln>
            <a:noFill/>
          </a:ln>
        </p:spPr>
      </p:sp>
      <p:sp>
        <p:nvSpPr>
          <p:cNvPr id="1454" name="Google Shape;1454;p142"/>
          <p:cNvSpPr>
            <a:spLocks noGrp="1"/>
          </p:cNvSpPr>
          <p:nvPr>
            <p:ph type="pic" idx="13"/>
          </p:nvPr>
        </p:nvSpPr>
        <p:spPr>
          <a:xfrm>
            <a:off x="6259871" y="2547885"/>
            <a:ext cx="426400" cy="426800"/>
          </a:xfrm>
          <a:prstGeom prst="rect">
            <a:avLst/>
          </a:prstGeom>
          <a:noFill/>
          <a:ln>
            <a:noFill/>
          </a:ln>
        </p:spPr>
      </p:sp>
      <p:sp>
        <p:nvSpPr>
          <p:cNvPr id="1455" name="Google Shape;1455;p142"/>
          <p:cNvSpPr>
            <a:spLocks noGrp="1"/>
          </p:cNvSpPr>
          <p:nvPr>
            <p:ph type="pic" idx="14"/>
          </p:nvPr>
        </p:nvSpPr>
        <p:spPr>
          <a:xfrm>
            <a:off x="6259871" y="3518449"/>
            <a:ext cx="426400" cy="426800"/>
          </a:xfrm>
          <a:prstGeom prst="rect">
            <a:avLst/>
          </a:prstGeom>
          <a:noFill/>
          <a:ln>
            <a:noFill/>
          </a:ln>
        </p:spPr>
      </p:sp>
      <p:sp>
        <p:nvSpPr>
          <p:cNvPr id="1456" name="Google Shape;1456;p142"/>
          <p:cNvSpPr>
            <a:spLocks noGrp="1"/>
          </p:cNvSpPr>
          <p:nvPr>
            <p:ph type="pic" idx="15"/>
          </p:nvPr>
        </p:nvSpPr>
        <p:spPr>
          <a:xfrm>
            <a:off x="6259871" y="4489015"/>
            <a:ext cx="426400" cy="426800"/>
          </a:xfrm>
          <a:prstGeom prst="rect">
            <a:avLst/>
          </a:prstGeom>
          <a:noFill/>
          <a:ln>
            <a:noFill/>
          </a:ln>
        </p:spPr>
      </p:sp>
    </p:spTree>
    <p:extLst>
      <p:ext uri="{BB962C8B-B14F-4D97-AF65-F5344CB8AC3E}">
        <p14:creationId xmlns:p14="http://schemas.microsoft.com/office/powerpoint/2010/main" val="34468903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1457"/>
        <p:cNvGrpSpPr/>
        <p:nvPr/>
      </p:nvGrpSpPr>
      <p:grpSpPr>
        <a:xfrm>
          <a:off x="0" y="0"/>
          <a:ext cx="0" cy="0"/>
          <a:chOff x="0" y="0"/>
          <a:chExt cx="0" cy="0"/>
        </a:xfrm>
      </p:grpSpPr>
      <p:sp>
        <p:nvSpPr>
          <p:cNvPr id="1458" name="Google Shape;1458;p143"/>
          <p:cNvSpPr/>
          <p:nvPr/>
        </p:nvSpPr>
        <p:spPr>
          <a:xfrm>
            <a:off x="682925" y="1376488"/>
            <a:ext cx="1828800" cy="1828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59" name="Google Shape;1459;p143"/>
          <p:cNvSpPr/>
          <p:nvPr/>
        </p:nvSpPr>
        <p:spPr>
          <a:xfrm>
            <a:off x="6101715" y="2993864"/>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60" name="Google Shape;1460;p143"/>
          <p:cNvSpPr/>
          <p:nvPr/>
        </p:nvSpPr>
        <p:spPr>
          <a:xfrm>
            <a:off x="6101715" y="193306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61" name="Google Shape;1461;p143"/>
          <p:cNvSpPr txBox="1">
            <a:spLocks noGrp="1"/>
          </p:cNvSpPr>
          <p:nvPr>
            <p:ph type="subTitle" idx="1"/>
          </p:nvPr>
        </p:nvSpPr>
        <p:spPr>
          <a:xfrm>
            <a:off x="6969760" y="1856179"/>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62" name="Google Shape;1462;p143"/>
          <p:cNvSpPr txBox="1">
            <a:spLocks noGrp="1"/>
          </p:cNvSpPr>
          <p:nvPr>
            <p:ph type="subTitle" idx="2"/>
          </p:nvPr>
        </p:nvSpPr>
        <p:spPr>
          <a:xfrm>
            <a:off x="6969760" y="2270708"/>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63" name="Google Shape;1463;p143"/>
          <p:cNvSpPr txBox="1">
            <a:spLocks noGrp="1"/>
          </p:cNvSpPr>
          <p:nvPr>
            <p:ph type="subTitle" idx="3"/>
          </p:nvPr>
        </p:nvSpPr>
        <p:spPr>
          <a:xfrm>
            <a:off x="6969760" y="2929077"/>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64" name="Google Shape;1464;p143"/>
          <p:cNvSpPr txBox="1">
            <a:spLocks noGrp="1"/>
          </p:cNvSpPr>
          <p:nvPr>
            <p:ph type="subTitle" idx="4"/>
          </p:nvPr>
        </p:nvSpPr>
        <p:spPr>
          <a:xfrm>
            <a:off x="6969760" y="3343607"/>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65" name="Google Shape;1465;p143"/>
          <p:cNvSpPr/>
          <p:nvPr/>
        </p:nvSpPr>
        <p:spPr>
          <a:xfrm>
            <a:off x="6101715" y="405466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66" name="Google Shape;1466;p143"/>
          <p:cNvSpPr txBox="1">
            <a:spLocks noGrp="1"/>
          </p:cNvSpPr>
          <p:nvPr>
            <p:ph type="subTitle" idx="5"/>
          </p:nvPr>
        </p:nvSpPr>
        <p:spPr>
          <a:xfrm>
            <a:off x="6969760" y="3970985"/>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67" name="Google Shape;1467;p143"/>
          <p:cNvSpPr txBox="1">
            <a:spLocks noGrp="1"/>
          </p:cNvSpPr>
          <p:nvPr>
            <p:ph type="subTitle" idx="6"/>
          </p:nvPr>
        </p:nvSpPr>
        <p:spPr>
          <a:xfrm>
            <a:off x="6969760" y="4385513"/>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68" name="Google Shape;1468;p143"/>
          <p:cNvSpPr txBox="1">
            <a:spLocks noGrp="1"/>
          </p:cNvSpPr>
          <p:nvPr>
            <p:ph type="title"/>
          </p:nvPr>
        </p:nvSpPr>
        <p:spPr>
          <a:xfrm>
            <a:off x="608395" y="288271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469" name="Google Shape;1469;p143"/>
          <p:cNvSpPr>
            <a:spLocks noGrp="1"/>
          </p:cNvSpPr>
          <p:nvPr>
            <p:ph type="pic" idx="7"/>
          </p:nvPr>
        </p:nvSpPr>
        <p:spPr>
          <a:xfrm>
            <a:off x="1079165" y="1831924"/>
            <a:ext cx="1035600" cy="1036400"/>
          </a:xfrm>
          <a:prstGeom prst="rect">
            <a:avLst/>
          </a:prstGeom>
          <a:noFill/>
          <a:ln>
            <a:noFill/>
          </a:ln>
        </p:spPr>
      </p:sp>
      <p:sp>
        <p:nvSpPr>
          <p:cNvPr id="1470" name="Google Shape;1470;p143"/>
          <p:cNvSpPr>
            <a:spLocks noGrp="1"/>
          </p:cNvSpPr>
          <p:nvPr>
            <p:ph type="pic" idx="8"/>
          </p:nvPr>
        </p:nvSpPr>
        <p:spPr>
          <a:xfrm>
            <a:off x="6254155" y="2083309"/>
            <a:ext cx="426400" cy="426800"/>
          </a:xfrm>
          <a:prstGeom prst="rect">
            <a:avLst/>
          </a:prstGeom>
          <a:noFill/>
          <a:ln>
            <a:noFill/>
          </a:ln>
        </p:spPr>
      </p:sp>
      <p:sp>
        <p:nvSpPr>
          <p:cNvPr id="1471" name="Google Shape;1471;p143"/>
          <p:cNvSpPr>
            <a:spLocks noGrp="1"/>
          </p:cNvSpPr>
          <p:nvPr>
            <p:ph type="pic" idx="9"/>
          </p:nvPr>
        </p:nvSpPr>
        <p:spPr>
          <a:xfrm>
            <a:off x="6246229" y="3144105"/>
            <a:ext cx="426400" cy="426800"/>
          </a:xfrm>
          <a:prstGeom prst="rect">
            <a:avLst/>
          </a:prstGeom>
          <a:noFill/>
          <a:ln>
            <a:noFill/>
          </a:ln>
        </p:spPr>
      </p:sp>
      <p:sp>
        <p:nvSpPr>
          <p:cNvPr id="1472" name="Google Shape;1472;p143"/>
          <p:cNvSpPr>
            <a:spLocks noGrp="1"/>
          </p:cNvSpPr>
          <p:nvPr>
            <p:ph type="pic" idx="13"/>
          </p:nvPr>
        </p:nvSpPr>
        <p:spPr>
          <a:xfrm>
            <a:off x="6261457" y="4204903"/>
            <a:ext cx="426400" cy="426800"/>
          </a:xfrm>
          <a:prstGeom prst="rect">
            <a:avLst/>
          </a:prstGeom>
          <a:noFill/>
          <a:ln>
            <a:noFill/>
          </a:ln>
        </p:spPr>
      </p:sp>
    </p:spTree>
    <p:extLst>
      <p:ext uri="{BB962C8B-B14F-4D97-AF65-F5344CB8AC3E}">
        <p14:creationId xmlns:p14="http://schemas.microsoft.com/office/powerpoint/2010/main" val="383098424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1473"/>
        <p:cNvGrpSpPr/>
        <p:nvPr/>
      </p:nvGrpSpPr>
      <p:grpSpPr>
        <a:xfrm>
          <a:off x="0" y="0"/>
          <a:ext cx="0" cy="0"/>
          <a:chOff x="0" y="0"/>
          <a:chExt cx="0" cy="0"/>
        </a:xfrm>
      </p:grpSpPr>
      <p:sp>
        <p:nvSpPr>
          <p:cNvPr id="1474" name="Google Shape;1474;p144"/>
          <p:cNvSpPr/>
          <p:nvPr/>
        </p:nvSpPr>
        <p:spPr>
          <a:xfrm>
            <a:off x="682925" y="1376488"/>
            <a:ext cx="1828800" cy="1828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75" name="Google Shape;1475;p144"/>
          <p:cNvSpPr/>
          <p:nvPr/>
        </p:nvSpPr>
        <p:spPr>
          <a:xfrm>
            <a:off x="6107431" y="1427080"/>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76" name="Google Shape;1476;p144"/>
          <p:cNvSpPr/>
          <p:nvPr/>
        </p:nvSpPr>
        <p:spPr>
          <a:xfrm>
            <a:off x="6107431" y="2397644"/>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77" name="Google Shape;1477;p144"/>
          <p:cNvSpPr/>
          <p:nvPr/>
        </p:nvSpPr>
        <p:spPr>
          <a:xfrm>
            <a:off x="6107431" y="3368208"/>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78" name="Google Shape;1478;p144"/>
          <p:cNvSpPr/>
          <p:nvPr/>
        </p:nvSpPr>
        <p:spPr>
          <a:xfrm>
            <a:off x="6107431" y="433877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79" name="Google Shape;1479;p144"/>
          <p:cNvSpPr txBox="1">
            <a:spLocks noGrp="1"/>
          </p:cNvSpPr>
          <p:nvPr>
            <p:ph type="subTitle" idx="1"/>
          </p:nvPr>
        </p:nvSpPr>
        <p:spPr>
          <a:xfrm>
            <a:off x="6969760" y="1327968"/>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80" name="Google Shape;1480;p144"/>
          <p:cNvSpPr txBox="1">
            <a:spLocks noGrp="1"/>
          </p:cNvSpPr>
          <p:nvPr>
            <p:ph type="subTitle" idx="2"/>
          </p:nvPr>
        </p:nvSpPr>
        <p:spPr>
          <a:xfrm>
            <a:off x="6969760" y="1742497"/>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81" name="Google Shape;1481;p144"/>
          <p:cNvSpPr txBox="1">
            <a:spLocks noGrp="1"/>
          </p:cNvSpPr>
          <p:nvPr>
            <p:ph type="subTitle" idx="3"/>
          </p:nvPr>
        </p:nvSpPr>
        <p:spPr>
          <a:xfrm>
            <a:off x="6969760" y="2299267"/>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82" name="Google Shape;1482;p144"/>
          <p:cNvSpPr txBox="1">
            <a:spLocks noGrp="1"/>
          </p:cNvSpPr>
          <p:nvPr>
            <p:ph type="subTitle" idx="4"/>
          </p:nvPr>
        </p:nvSpPr>
        <p:spPr>
          <a:xfrm>
            <a:off x="6969760" y="2713796"/>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83" name="Google Shape;1483;p144"/>
          <p:cNvSpPr txBox="1">
            <a:spLocks noGrp="1"/>
          </p:cNvSpPr>
          <p:nvPr>
            <p:ph type="subTitle" idx="5"/>
          </p:nvPr>
        </p:nvSpPr>
        <p:spPr>
          <a:xfrm>
            <a:off x="6969760" y="3270565"/>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84" name="Google Shape;1484;p144"/>
          <p:cNvSpPr txBox="1">
            <a:spLocks noGrp="1"/>
          </p:cNvSpPr>
          <p:nvPr>
            <p:ph type="subTitle" idx="6"/>
          </p:nvPr>
        </p:nvSpPr>
        <p:spPr>
          <a:xfrm>
            <a:off x="6969760" y="3685095"/>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85" name="Google Shape;1485;p144"/>
          <p:cNvSpPr txBox="1">
            <a:spLocks noGrp="1"/>
          </p:cNvSpPr>
          <p:nvPr>
            <p:ph type="subTitle" idx="7"/>
          </p:nvPr>
        </p:nvSpPr>
        <p:spPr>
          <a:xfrm>
            <a:off x="6969760" y="4241864"/>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86" name="Google Shape;1486;p144"/>
          <p:cNvSpPr txBox="1">
            <a:spLocks noGrp="1"/>
          </p:cNvSpPr>
          <p:nvPr>
            <p:ph type="subTitle" idx="8"/>
          </p:nvPr>
        </p:nvSpPr>
        <p:spPr>
          <a:xfrm>
            <a:off x="6969760" y="4656393"/>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87" name="Google Shape;1487;p144"/>
          <p:cNvSpPr txBox="1">
            <a:spLocks noGrp="1"/>
          </p:cNvSpPr>
          <p:nvPr>
            <p:ph type="title"/>
          </p:nvPr>
        </p:nvSpPr>
        <p:spPr>
          <a:xfrm>
            <a:off x="608395" y="288271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488" name="Google Shape;1488;p144"/>
          <p:cNvSpPr>
            <a:spLocks noGrp="1"/>
          </p:cNvSpPr>
          <p:nvPr>
            <p:ph type="pic" idx="9"/>
          </p:nvPr>
        </p:nvSpPr>
        <p:spPr>
          <a:xfrm>
            <a:off x="1079165" y="1831924"/>
            <a:ext cx="1035600" cy="1036400"/>
          </a:xfrm>
          <a:prstGeom prst="rect">
            <a:avLst/>
          </a:prstGeom>
          <a:noFill/>
          <a:ln>
            <a:noFill/>
          </a:ln>
        </p:spPr>
      </p:sp>
      <p:sp>
        <p:nvSpPr>
          <p:cNvPr id="1489" name="Google Shape;1489;p144"/>
          <p:cNvSpPr>
            <a:spLocks noGrp="1"/>
          </p:cNvSpPr>
          <p:nvPr>
            <p:ph type="pic" idx="13"/>
          </p:nvPr>
        </p:nvSpPr>
        <p:spPr>
          <a:xfrm>
            <a:off x="6259871" y="1577321"/>
            <a:ext cx="426400" cy="426800"/>
          </a:xfrm>
          <a:prstGeom prst="rect">
            <a:avLst/>
          </a:prstGeom>
          <a:noFill/>
          <a:ln>
            <a:noFill/>
          </a:ln>
        </p:spPr>
      </p:sp>
      <p:sp>
        <p:nvSpPr>
          <p:cNvPr id="1490" name="Google Shape;1490;p144"/>
          <p:cNvSpPr>
            <a:spLocks noGrp="1"/>
          </p:cNvSpPr>
          <p:nvPr>
            <p:ph type="pic" idx="14"/>
          </p:nvPr>
        </p:nvSpPr>
        <p:spPr>
          <a:xfrm>
            <a:off x="6259871" y="2547885"/>
            <a:ext cx="426400" cy="426800"/>
          </a:xfrm>
          <a:prstGeom prst="rect">
            <a:avLst/>
          </a:prstGeom>
          <a:noFill/>
          <a:ln>
            <a:noFill/>
          </a:ln>
        </p:spPr>
      </p:sp>
      <p:sp>
        <p:nvSpPr>
          <p:cNvPr id="1491" name="Google Shape;1491;p144"/>
          <p:cNvSpPr>
            <a:spLocks noGrp="1"/>
          </p:cNvSpPr>
          <p:nvPr>
            <p:ph type="pic" idx="15"/>
          </p:nvPr>
        </p:nvSpPr>
        <p:spPr>
          <a:xfrm>
            <a:off x="6259871" y="3518449"/>
            <a:ext cx="426400" cy="426800"/>
          </a:xfrm>
          <a:prstGeom prst="rect">
            <a:avLst/>
          </a:prstGeom>
          <a:noFill/>
          <a:ln>
            <a:noFill/>
          </a:ln>
        </p:spPr>
      </p:sp>
      <p:sp>
        <p:nvSpPr>
          <p:cNvPr id="1492" name="Google Shape;1492;p144"/>
          <p:cNvSpPr>
            <a:spLocks noGrp="1"/>
          </p:cNvSpPr>
          <p:nvPr>
            <p:ph type="pic" idx="16"/>
          </p:nvPr>
        </p:nvSpPr>
        <p:spPr>
          <a:xfrm>
            <a:off x="6259871" y="4489015"/>
            <a:ext cx="426400" cy="426800"/>
          </a:xfrm>
          <a:prstGeom prst="rect">
            <a:avLst/>
          </a:prstGeom>
          <a:noFill/>
          <a:ln>
            <a:noFill/>
          </a:ln>
        </p:spPr>
      </p:sp>
    </p:spTree>
    <p:extLst>
      <p:ext uri="{BB962C8B-B14F-4D97-AF65-F5344CB8AC3E}">
        <p14:creationId xmlns:p14="http://schemas.microsoft.com/office/powerpoint/2010/main" val="23166530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1493"/>
        <p:cNvGrpSpPr/>
        <p:nvPr/>
      </p:nvGrpSpPr>
      <p:grpSpPr>
        <a:xfrm>
          <a:off x="0" y="0"/>
          <a:ext cx="0" cy="0"/>
          <a:chOff x="0" y="0"/>
          <a:chExt cx="0" cy="0"/>
        </a:xfrm>
      </p:grpSpPr>
      <p:sp>
        <p:nvSpPr>
          <p:cNvPr id="1494" name="Google Shape;1494;p145"/>
          <p:cNvSpPr/>
          <p:nvPr/>
        </p:nvSpPr>
        <p:spPr>
          <a:xfrm>
            <a:off x="597884" y="2632719"/>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95" name="Google Shape;1495;p145"/>
          <p:cNvSpPr/>
          <p:nvPr/>
        </p:nvSpPr>
        <p:spPr>
          <a:xfrm>
            <a:off x="4499856" y="2632719"/>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96" name="Google Shape;1496;p145"/>
          <p:cNvSpPr/>
          <p:nvPr/>
        </p:nvSpPr>
        <p:spPr>
          <a:xfrm>
            <a:off x="8376728" y="2632719"/>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97" name="Google Shape;1497;p145"/>
          <p:cNvSpPr txBox="1">
            <a:spLocks noGrp="1"/>
          </p:cNvSpPr>
          <p:nvPr>
            <p:ph type="title"/>
          </p:nvPr>
        </p:nvSpPr>
        <p:spPr>
          <a:xfrm>
            <a:off x="482967" y="0"/>
            <a:ext cx="10414000" cy="2632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498" name="Google Shape;1498;p145"/>
          <p:cNvSpPr txBox="1">
            <a:spLocks noGrp="1"/>
          </p:cNvSpPr>
          <p:nvPr>
            <p:ph type="subTitle" idx="1"/>
          </p:nvPr>
        </p:nvSpPr>
        <p:spPr>
          <a:xfrm>
            <a:off x="475488" y="3621033"/>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99" name="Google Shape;1499;p145"/>
          <p:cNvSpPr txBox="1">
            <a:spLocks noGrp="1"/>
          </p:cNvSpPr>
          <p:nvPr>
            <p:ph type="subTitle" idx="2"/>
          </p:nvPr>
        </p:nvSpPr>
        <p:spPr>
          <a:xfrm>
            <a:off x="475488" y="4035563"/>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00" name="Google Shape;1500;p145"/>
          <p:cNvSpPr txBox="1">
            <a:spLocks noGrp="1"/>
          </p:cNvSpPr>
          <p:nvPr>
            <p:ph type="subTitle" idx="3"/>
          </p:nvPr>
        </p:nvSpPr>
        <p:spPr>
          <a:xfrm>
            <a:off x="4340352" y="3621033"/>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01" name="Google Shape;1501;p145"/>
          <p:cNvSpPr txBox="1">
            <a:spLocks noGrp="1"/>
          </p:cNvSpPr>
          <p:nvPr>
            <p:ph type="subTitle" idx="4"/>
          </p:nvPr>
        </p:nvSpPr>
        <p:spPr>
          <a:xfrm>
            <a:off x="4340352" y="4035563"/>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02" name="Google Shape;1502;p145"/>
          <p:cNvSpPr txBox="1">
            <a:spLocks noGrp="1"/>
          </p:cNvSpPr>
          <p:nvPr>
            <p:ph type="subTitle" idx="5"/>
          </p:nvPr>
        </p:nvSpPr>
        <p:spPr>
          <a:xfrm>
            <a:off x="8205219" y="3621033"/>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03" name="Google Shape;1503;p145"/>
          <p:cNvSpPr txBox="1">
            <a:spLocks noGrp="1"/>
          </p:cNvSpPr>
          <p:nvPr>
            <p:ph type="subTitle" idx="6"/>
          </p:nvPr>
        </p:nvSpPr>
        <p:spPr>
          <a:xfrm>
            <a:off x="8205219" y="4035563"/>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04" name="Google Shape;1504;p145"/>
          <p:cNvSpPr>
            <a:spLocks noGrp="1"/>
          </p:cNvSpPr>
          <p:nvPr>
            <p:ph type="pic" idx="7"/>
          </p:nvPr>
        </p:nvSpPr>
        <p:spPr>
          <a:xfrm>
            <a:off x="748324" y="2785159"/>
            <a:ext cx="426400" cy="426800"/>
          </a:xfrm>
          <a:prstGeom prst="rect">
            <a:avLst/>
          </a:prstGeom>
          <a:noFill/>
          <a:ln>
            <a:noFill/>
          </a:ln>
        </p:spPr>
      </p:sp>
      <p:sp>
        <p:nvSpPr>
          <p:cNvPr id="1505" name="Google Shape;1505;p145"/>
          <p:cNvSpPr>
            <a:spLocks noGrp="1"/>
          </p:cNvSpPr>
          <p:nvPr>
            <p:ph type="pic" idx="8"/>
          </p:nvPr>
        </p:nvSpPr>
        <p:spPr>
          <a:xfrm>
            <a:off x="4650296" y="2790303"/>
            <a:ext cx="426400" cy="426800"/>
          </a:xfrm>
          <a:prstGeom prst="rect">
            <a:avLst/>
          </a:prstGeom>
          <a:noFill/>
          <a:ln>
            <a:noFill/>
          </a:ln>
        </p:spPr>
      </p:sp>
      <p:sp>
        <p:nvSpPr>
          <p:cNvPr id="1506" name="Google Shape;1506;p145"/>
          <p:cNvSpPr>
            <a:spLocks noGrp="1"/>
          </p:cNvSpPr>
          <p:nvPr>
            <p:ph type="pic" idx="9"/>
          </p:nvPr>
        </p:nvSpPr>
        <p:spPr>
          <a:xfrm>
            <a:off x="8527168" y="2785159"/>
            <a:ext cx="426400" cy="426800"/>
          </a:xfrm>
          <a:prstGeom prst="rect">
            <a:avLst/>
          </a:prstGeom>
          <a:noFill/>
          <a:ln>
            <a:noFill/>
          </a:ln>
        </p:spPr>
      </p:sp>
    </p:spTree>
    <p:extLst>
      <p:ext uri="{BB962C8B-B14F-4D97-AF65-F5344CB8AC3E}">
        <p14:creationId xmlns:p14="http://schemas.microsoft.com/office/powerpoint/2010/main" val="373949293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1507"/>
        <p:cNvGrpSpPr/>
        <p:nvPr/>
      </p:nvGrpSpPr>
      <p:grpSpPr>
        <a:xfrm>
          <a:off x="0" y="0"/>
          <a:ext cx="0" cy="0"/>
          <a:chOff x="0" y="0"/>
          <a:chExt cx="0" cy="0"/>
        </a:xfrm>
      </p:grpSpPr>
      <p:sp>
        <p:nvSpPr>
          <p:cNvPr id="1508" name="Google Shape;1508;p146"/>
          <p:cNvSpPr/>
          <p:nvPr/>
        </p:nvSpPr>
        <p:spPr>
          <a:xfrm>
            <a:off x="4497808" y="1084324"/>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509" name="Google Shape;1509;p146"/>
          <p:cNvSpPr/>
          <p:nvPr/>
        </p:nvSpPr>
        <p:spPr>
          <a:xfrm>
            <a:off x="8376705" y="1084324"/>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510" name="Google Shape;1510;p146"/>
          <p:cNvSpPr/>
          <p:nvPr/>
        </p:nvSpPr>
        <p:spPr>
          <a:xfrm>
            <a:off x="4497808" y="3798473"/>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511" name="Google Shape;1511;p146"/>
          <p:cNvSpPr/>
          <p:nvPr/>
        </p:nvSpPr>
        <p:spPr>
          <a:xfrm>
            <a:off x="8427339" y="3798473"/>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512" name="Google Shape;1512;p146"/>
          <p:cNvSpPr txBox="1">
            <a:spLocks noGrp="1"/>
          </p:cNvSpPr>
          <p:nvPr>
            <p:ph type="title"/>
          </p:nvPr>
        </p:nvSpPr>
        <p:spPr>
          <a:xfrm>
            <a:off x="501960" y="2266957"/>
            <a:ext cx="3402800" cy="2324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endParaRPr/>
          </a:p>
        </p:txBody>
      </p:sp>
      <p:sp>
        <p:nvSpPr>
          <p:cNvPr id="1513" name="Google Shape;1513;p146"/>
          <p:cNvSpPr txBox="1">
            <a:spLocks noGrp="1"/>
          </p:cNvSpPr>
          <p:nvPr>
            <p:ph type="subTitle" idx="1"/>
          </p:nvPr>
        </p:nvSpPr>
        <p:spPr>
          <a:xfrm>
            <a:off x="4354561" y="1937111"/>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14" name="Google Shape;1514;p146"/>
          <p:cNvSpPr txBox="1">
            <a:spLocks noGrp="1"/>
          </p:cNvSpPr>
          <p:nvPr>
            <p:ph type="subTitle" idx="2"/>
          </p:nvPr>
        </p:nvSpPr>
        <p:spPr>
          <a:xfrm>
            <a:off x="4354561" y="2351640"/>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15" name="Google Shape;1515;p146"/>
          <p:cNvSpPr txBox="1">
            <a:spLocks noGrp="1"/>
          </p:cNvSpPr>
          <p:nvPr>
            <p:ph type="subTitle" idx="3"/>
          </p:nvPr>
        </p:nvSpPr>
        <p:spPr>
          <a:xfrm>
            <a:off x="4354561" y="4558399"/>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16" name="Google Shape;1516;p146"/>
          <p:cNvSpPr txBox="1">
            <a:spLocks noGrp="1"/>
          </p:cNvSpPr>
          <p:nvPr>
            <p:ph type="subTitle" idx="4"/>
          </p:nvPr>
        </p:nvSpPr>
        <p:spPr>
          <a:xfrm>
            <a:off x="4354561" y="4972928"/>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17" name="Google Shape;1517;p146"/>
          <p:cNvSpPr txBox="1">
            <a:spLocks noGrp="1"/>
          </p:cNvSpPr>
          <p:nvPr>
            <p:ph type="subTitle" idx="5"/>
          </p:nvPr>
        </p:nvSpPr>
        <p:spPr>
          <a:xfrm>
            <a:off x="8304769" y="1937111"/>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18" name="Google Shape;1518;p146"/>
          <p:cNvSpPr txBox="1">
            <a:spLocks noGrp="1"/>
          </p:cNvSpPr>
          <p:nvPr>
            <p:ph type="subTitle" idx="6"/>
          </p:nvPr>
        </p:nvSpPr>
        <p:spPr>
          <a:xfrm>
            <a:off x="8304769" y="2351640"/>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19" name="Google Shape;1519;p146"/>
          <p:cNvSpPr txBox="1">
            <a:spLocks noGrp="1"/>
          </p:cNvSpPr>
          <p:nvPr>
            <p:ph type="subTitle" idx="7"/>
          </p:nvPr>
        </p:nvSpPr>
        <p:spPr>
          <a:xfrm>
            <a:off x="8304769" y="4558399"/>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20" name="Google Shape;1520;p146"/>
          <p:cNvSpPr txBox="1">
            <a:spLocks noGrp="1"/>
          </p:cNvSpPr>
          <p:nvPr>
            <p:ph type="subTitle" idx="8"/>
          </p:nvPr>
        </p:nvSpPr>
        <p:spPr>
          <a:xfrm>
            <a:off x="8304769" y="4972928"/>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21" name="Google Shape;1521;p146"/>
          <p:cNvSpPr>
            <a:spLocks noGrp="1"/>
          </p:cNvSpPr>
          <p:nvPr>
            <p:ph type="pic" idx="9"/>
          </p:nvPr>
        </p:nvSpPr>
        <p:spPr>
          <a:xfrm>
            <a:off x="4648048" y="1236764"/>
            <a:ext cx="426400" cy="426800"/>
          </a:xfrm>
          <a:prstGeom prst="rect">
            <a:avLst/>
          </a:prstGeom>
          <a:noFill/>
          <a:ln>
            <a:noFill/>
          </a:ln>
        </p:spPr>
      </p:sp>
      <p:sp>
        <p:nvSpPr>
          <p:cNvPr id="1522" name="Google Shape;1522;p146"/>
          <p:cNvSpPr>
            <a:spLocks noGrp="1"/>
          </p:cNvSpPr>
          <p:nvPr>
            <p:ph type="pic" idx="13"/>
          </p:nvPr>
        </p:nvSpPr>
        <p:spPr>
          <a:xfrm>
            <a:off x="8526945" y="1236764"/>
            <a:ext cx="426400" cy="426800"/>
          </a:xfrm>
          <a:prstGeom prst="rect">
            <a:avLst/>
          </a:prstGeom>
          <a:noFill/>
          <a:ln>
            <a:noFill/>
          </a:ln>
        </p:spPr>
      </p:sp>
      <p:sp>
        <p:nvSpPr>
          <p:cNvPr id="1523" name="Google Shape;1523;p146"/>
          <p:cNvSpPr>
            <a:spLocks noGrp="1"/>
          </p:cNvSpPr>
          <p:nvPr>
            <p:ph type="pic" idx="14"/>
          </p:nvPr>
        </p:nvSpPr>
        <p:spPr>
          <a:xfrm>
            <a:off x="4648048" y="3950915"/>
            <a:ext cx="426400" cy="426800"/>
          </a:xfrm>
          <a:prstGeom prst="rect">
            <a:avLst/>
          </a:prstGeom>
          <a:noFill/>
          <a:ln>
            <a:noFill/>
          </a:ln>
        </p:spPr>
      </p:sp>
      <p:sp>
        <p:nvSpPr>
          <p:cNvPr id="1524" name="Google Shape;1524;p146"/>
          <p:cNvSpPr>
            <a:spLocks noGrp="1"/>
          </p:cNvSpPr>
          <p:nvPr>
            <p:ph type="pic" idx="15"/>
          </p:nvPr>
        </p:nvSpPr>
        <p:spPr>
          <a:xfrm>
            <a:off x="8577579" y="3950915"/>
            <a:ext cx="426400" cy="426800"/>
          </a:xfrm>
          <a:prstGeom prst="rect">
            <a:avLst/>
          </a:prstGeom>
          <a:noFill/>
          <a:ln>
            <a:noFill/>
          </a:ln>
        </p:spPr>
      </p:sp>
    </p:spTree>
    <p:extLst>
      <p:ext uri="{BB962C8B-B14F-4D97-AF65-F5344CB8AC3E}">
        <p14:creationId xmlns:p14="http://schemas.microsoft.com/office/powerpoint/2010/main" val="6410247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1525"/>
        <p:cNvGrpSpPr/>
        <p:nvPr/>
      </p:nvGrpSpPr>
      <p:grpSpPr>
        <a:xfrm>
          <a:off x="0" y="0"/>
          <a:ext cx="0" cy="0"/>
          <a:chOff x="0" y="0"/>
          <a:chExt cx="0" cy="0"/>
        </a:xfrm>
      </p:grpSpPr>
      <p:cxnSp>
        <p:nvCxnSpPr>
          <p:cNvPr id="1526" name="Google Shape;1526;p147"/>
          <p:cNvCxnSpPr>
            <a:endCxn id="1527" idx="4"/>
          </p:cNvCxnSpPr>
          <p:nvPr/>
        </p:nvCxnSpPr>
        <p:spPr>
          <a:xfrm>
            <a:off x="6262764" y="2313511"/>
            <a:ext cx="0" cy="2539600"/>
          </a:xfrm>
          <a:prstGeom prst="straightConnector1">
            <a:avLst/>
          </a:prstGeom>
          <a:noFill/>
          <a:ln w="19050" cap="flat" cmpd="sng">
            <a:solidFill>
              <a:schemeClr val="accent1"/>
            </a:solidFill>
            <a:prstDash val="solid"/>
            <a:round/>
            <a:headEnd type="none" w="sm" len="sm"/>
            <a:tailEnd type="none" w="sm" len="sm"/>
          </a:ln>
        </p:spPr>
      </p:cxnSp>
      <p:sp>
        <p:nvSpPr>
          <p:cNvPr id="1528" name="Google Shape;1528;p147"/>
          <p:cNvSpPr/>
          <p:nvPr/>
        </p:nvSpPr>
        <p:spPr>
          <a:xfrm>
            <a:off x="5975605" y="2103125"/>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1</a:t>
            </a:r>
            <a:endParaRPr sz="1867" b="1" i="0" u="none" strike="noStrike" cap="none">
              <a:solidFill>
                <a:schemeClr val="dk1"/>
              </a:solidFill>
              <a:latin typeface="Arial"/>
              <a:ea typeface="Arial"/>
              <a:cs typeface="Arial"/>
              <a:sym typeface="Arial"/>
            </a:endParaRPr>
          </a:p>
        </p:txBody>
      </p:sp>
      <p:sp>
        <p:nvSpPr>
          <p:cNvPr id="1529" name="Google Shape;1529;p147"/>
          <p:cNvSpPr/>
          <p:nvPr/>
        </p:nvSpPr>
        <p:spPr>
          <a:xfrm>
            <a:off x="5976964" y="282990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2</a:t>
            </a:r>
            <a:endParaRPr sz="1867" b="1" i="0" u="none" strike="noStrike" cap="none">
              <a:solidFill>
                <a:schemeClr val="dk1"/>
              </a:solidFill>
              <a:latin typeface="Arial"/>
              <a:ea typeface="Arial"/>
              <a:cs typeface="Arial"/>
              <a:sym typeface="Arial"/>
            </a:endParaRPr>
          </a:p>
        </p:txBody>
      </p:sp>
      <p:sp>
        <p:nvSpPr>
          <p:cNvPr id="1530" name="Google Shape;1530;p147"/>
          <p:cNvSpPr/>
          <p:nvPr/>
        </p:nvSpPr>
        <p:spPr>
          <a:xfrm>
            <a:off x="5976964" y="3555708"/>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3</a:t>
            </a:r>
            <a:endParaRPr sz="1867" b="1" i="0" u="none" strike="noStrike" cap="none">
              <a:solidFill>
                <a:schemeClr val="dk1"/>
              </a:solidFill>
              <a:latin typeface="Arial"/>
              <a:ea typeface="Arial"/>
              <a:cs typeface="Arial"/>
              <a:sym typeface="Arial"/>
            </a:endParaRPr>
          </a:p>
        </p:txBody>
      </p:sp>
      <p:sp>
        <p:nvSpPr>
          <p:cNvPr id="1527" name="Google Shape;1527;p147"/>
          <p:cNvSpPr/>
          <p:nvPr/>
        </p:nvSpPr>
        <p:spPr>
          <a:xfrm>
            <a:off x="5976964" y="428151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4</a:t>
            </a:r>
            <a:endParaRPr sz="1867" b="1" i="0" u="none" strike="noStrike" cap="none">
              <a:solidFill>
                <a:schemeClr val="dk1"/>
              </a:solidFill>
              <a:latin typeface="Arial"/>
              <a:ea typeface="Arial"/>
              <a:cs typeface="Arial"/>
              <a:sym typeface="Arial"/>
            </a:endParaRPr>
          </a:p>
        </p:txBody>
      </p:sp>
      <p:sp>
        <p:nvSpPr>
          <p:cNvPr id="1531" name="Google Shape;1531;p147"/>
          <p:cNvSpPr txBox="1">
            <a:spLocks noGrp="1"/>
          </p:cNvSpPr>
          <p:nvPr>
            <p:ph type="title"/>
          </p:nvPr>
        </p:nvSpPr>
        <p:spPr>
          <a:xfrm>
            <a:off x="608396" y="2266957"/>
            <a:ext cx="4777600" cy="2324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532" name="Google Shape;1532;p147"/>
          <p:cNvSpPr txBox="1">
            <a:spLocks noGrp="1"/>
          </p:cNvSpPr>
          <p:nvPr>
            <p:ph type="subTitle" idx="1"/>
          </p:nvPr>
        </p:nvSpPr>
        <p:spPr>
          <a:xfrm>
            <a:off x="6803136" y="2194565"/>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33" name="Google Shape;1533;p147"/>
          <p:cNvSpPr txBox="1">
            <a:spLocks noGrp="1"/>
          </p:cNvSpPr>
          <p:nvPr>
            <p:ph type="subTitle" idx="2"/>
          </p:nvPr>
        </p:nvSpPr>
        <p:spPr>
          <a:xfrm>
            <a:off x="6803136" y="292608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34" name="Google Shape;1534;p147"/>
          <p:cNvSpPr txBox="1">
            <a:spLocks noGrp="1"/>
          </p:cNvSpPr>
          <p:nvPr>
            <p:ph type="subTitle" idx="3"/>
          </p:nvPr>
        </p:nvSpPr>
        <p:spPr>
          <a:xfrm>
            <a:off x="6803136" y="364541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35" name="Google Shape;1535;p147"/>
          <p:cNvSpPr txBox="1">
            <a:spLocks noGrp="1"/>
          </p:cNvSpPr>
          <p:nvPr>
            <p:ph type="subTitle" idx="4"/>
          </p:nvPr>
        </p:nvSpPr>
        <p:spPr>
          <a:xfrm>
            <a:off x="6803136" y="4376939"/>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372979360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1536"/>
        <p:cNvGrpSpPr/>
        <p:nvPr/>
      </p:nvGrpSpPr>
      <p:grpSpPr>
        <a:xfrm>
          <a:off x="0" y="0"/>
          <a:ext cx="0" cy="0"/>
          <a:chOff x="0" y="0"/>
          <a:chExt cx="0" cy="0"/>
        </a:xfrm>
      </p:grpSpPr>
      <p:cxnSp>
        <p:nvCxnSpPr>
          <p:cNvPr id="1537" name="Google Shape;1537;p148"/>
          <p:cNvCxnSpPr>
            <a:endCxn id="1538" idx="4"/>
          </p:cNvCxnSpPr>
          <p:nvPr/>
        </p:nvCxnSpPr>
        <p:spPr>
          <a:xfrm>
            <a:off x="6262764" y="1928991"/>
            <a:ext cx="0" cy="3265200"/>
          </a:xfrm>
          <a:prstGeom prst="straightConnector1">
            <a:avLst/>
          </a:prstGeom>
          <a:noFill/>
          <a:ln w="19050" cap="flat" cmpd="sng">
            <a:solidFill>
              <a:schemeClr val="accent1"/>
            </a:solidFill>
            <a:prstDash val="solid"/>
            <a:round/>
            <a:headEnd type="none" w="sm" len="sm"/>
            <a:tailEnd type="none" w="sm" len="sm"/>
          </a:ln>
        </p:spPr>
      </p:cxnSp>
      <p:sp>
        <p:nvSpPr>
          <p:cNvPr id="1539" name="Google Shape;1539;p148"/>
          <p:cNvSpPr/>
          <p:nvPr/>
        </p:nvSpPr>
        <p:spPr>
          <a:xfrm>
            <a:off x="5976964" y="1719384"/>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1</a:t>
            </a:r>
            <a:endParaRPr sz="1867" b="1" i="0" u="none" strike="noStrike" cap="none">
              <a:solidFill>
                <a:schemeClr val="dk1"/>
              </a:solidFill>
              <a:latin typeface="Arial"/>
              <a:ea typeface="Arial"/>
              <a:cs typeface="Arial"/>
              <a:sym typeface="Arial"/>
            </a:endParaRPr>
          </a:p>
        </p:txBody>
      </p:sp>
      <p:sp>
        <p:nvSpPr>
          <p:cNvPr id="1540" name="Google Shape;1540;p148"/>
          <p:cNvSpPr/>
          <p:nvPr/>
        </p:nvSpPr>
        <p:spPr>
          <a:xfrm>
            <a:off x="5976964" y="2445185"/>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2</a:t>
            </a:r>
            <a:endParaRPr sz="1867" b="1" i="0" u="none" strike="noStrike" cap="none">
              <a:solidFill>
                <a:schemeClr val="dk1"/>
              </a:solidFill>
              <a:latin typeface="Arial"/>
              <a:ea typeface="Arial"/>
              <a:cs typeface="Arial"/>
              <a:sym typeface="Arial"/>
            </a:endParaRPr>
          </a:p>
        </p:txBody>
      </p:sp>
      <p:sp>
        <p:nvSpPr>
          <p:cNvPr id="1541" name="Google Shape;1541;p148"/>
          <p:cNvSpPr/>
          <p:nvPr/>
        </p:nvSpPr>
        <p:spPr>
          <a:xfrm>
            <a:off x="5976964" y="3170988"/>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3</a:t>
            </a:r>
            <a:endParaRPr sz="1867" b="1" i="0" u="none" strike="noStrike" cap="none">
              <a:solidFill>
                <a:schemeClr val="dk1"/>
              </a:solidFill>
              <a:latin typeface="Arial"/>
              <a:ea typeface="Arial"/>
              <a:cs typeface="Arial"/>
              <a:sym typeface="Arial"/>
            </a:endParaRPr>
          </a:p>
        </p:txBody>
      </p:sp>
      <p:sp>
        <p:nvSpPr>
          <p:cNvPr id="1542" name="Google Shape;1542;p148"/>
          <p:cNvSpPr/>
          <p:nvPr/>
        </p:nvSpPr>
        <p:spPr>
          <a:xfrm>
            <a:off x="5976964" y="389678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4</a:t>
            </a:r>
            <a:endParaRPr sz="1867" b="1" i="0" u="none" strike="noStrike" cap="none">
              <a:solidFill>
                <a:schemeClr val="dk1"/>
              </a:solidFill>
              <a:latin typeface="Arial"/>
              <a:ea typeface="Arial"/>
              <a:cs typeface="Arial"/>
              <a:sym typeface="Arial"/>
            </a:endParaRPr>
          </a:p>
        </p:txBody>
      </p:sp>
      <p:sp>
        <p:nvSpPr>
          <p:cNvPr id="1538" name="Google Shape;1538;p148"/>
          <p:cNvSpPr/>
          <p:nvPr/>
        </p:nvSpPr>
        <p:spPr>
          <a:xfrm>
            <a:off x="5976964" y="462259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5</a:t>
            </a:r>
            <a:endParaRPr sz="1867" b="1" i="0" u="none" strike="noStrike" cap="none">
              <a:solidFill>
                <a:schemeClr val="dk1"/>
              </a:solidFill>
              <a:latin typeface="Arial"/>
              <a:ea typeface="Arial"/>
              <a:cs typeface="Arial"/>
              <a:sym typeface="Arial"/>
            </a:endParaRPr>
          </a:p>
        </p:txBody>
      </p:sp>
      <p:sp>
        <p:nvSpPr>
          <p:cNvPr id="1543" name="Google Shape;1543;p148"/>
          <p:cNvSpPr txBox="1">
            <a:spLocks noGrp="1"/>
          </p:cNvSpPr>
          <p:nvPr>
            <p:ph type="title"/>
          </p:nvPr>
        </p:nvSpPr>
        <p:spPr>
          <a:xfrm>
            <a:off x="608396" y="2266957"/>
            <a:ext cx="4777600" cy="2324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544" name="Google Shape;1544;p148"/>
          <p:cNvSpPr txBox="1">
            <a:spLocks noGrp="1"/>
          </p:cNvSpPr>
          <p:nvPr>
            <p:ph type="subTitle" idx="1"/>
          </p:nvPr>
        </p:nvSpPr>
        <p:spPr>
          <a:xfrm>
            <a:off x="6803136" y="1792229"/>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45" name="Google Shape;1545;p148"/>
          <p:cNvSpPr txBox="1">
            <a:spLocks noGrp="1"/>
          </p:cNvSpPr>
          <p:nvPr>
            <p:ph type="subTitle" idx="2"/>
          </p:nvPr>
        </p:nvSpPr>
        <p:spPr>
          <a:xfrm>
            <a:off x="6803136" y="252070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46" name="Google Shape;1546;p148"/>
          <p:cNvSpPr txBox="1">
            <a:spLocks noGrp="1"/>
          </p:cNvSpPr>
          <p:nvPr>
            <p:ph type="subTitle" idx="3"/>
          </p:nvPr>
        </p:nvSpPr>
        <p:spPr>
          <a:xfrm>
            <a:off x="6803136" y="3249184"/>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47" name="Google Shape;1547;p148"/>
          <p:cNvSpPr txBox="1">
            <a:spLocks noGrp="1"/>
          </p:cNvSpPr>
          <p:nvPr>
            <p:ph type="subTitle" idx="4"/>
          </p:nvPr>
        </p:nvSpPr>
        <p:spPr>
          <a:xfrm>
            <a:off x="6803136" y="3977660"/>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48" name="Google Shape;1548;p148"/>
          <p:cNvSpPr txBox="1">
            <a:spLocks noGrp="1"/>
          </p:cNvSpPr>
          <p:nvPr>
            <p:ph type="subTitle" idx="5"/>
          </p:nvPr>
        </p:nvSpPr>
        <p:spPr>
          <a:xfrm>
            <a:off x="6803136" y="4706136"/>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172340075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1549"/>
        <p:cNvGrpSpPr/>
        <p:nvPr/>
      </p:nvGrpSpPr>
      <p:grpSpPr>
        <a:xfrm>
          <a:off x="0" y="0"/>
          <a:ext cx="0" cy="0"/>
          <a:chOff x="0" y="0"/>
          <a:chExt cx="0" cy="0"/>
        </a:xfrm>
      </p:grpSpPr>
      <p:sp>
        <p:nvSpPr>
          <p:cNvPr id="1550" name="Google Shape;1550;p149"/>
          <p:cNvSpPr txBox="1">
            <a:spLocks noGrp="1"/>
          </p:cNvSpPr>
          <p:nvPr>
            <p:ph type="title"/>
          </p:nvPr>
        </p:nvSpPr>
        <p:spPr>
          <a:xfrm>
            <a:off x="608396" y="2266957"/>
            <a:ext cx="4777600" cy="2324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cxnSp>
        <p:nvCxnSpPr>
          <p:cNvPr id="1551" name="Google Shape;1551;p149"/>
          <p:cNvCxnSpPr/>
          <p:nvPr/>
        </p:nvCxnSpPr>
        <p:spPr>
          <a:xfrm>
            <a:off x="6288787" y="1471311"/>
            <a:ext cx="0" cy="3705200"/>
          </a:xfrm>
          <a:prstGeom prst="straightConnector1">
            <a:avLst/>
          </a:prstGeom>
          <a:noFill/>
          <a:ln w="19050" cap="flat" cmpd="sng">
            <a:solidFill>
              <a:schemeClr val="accent1"/>
            </a:solidFill>
            <a:prstDash val="solid"/>
            <a:round/>
            <a:headEnd type="none" w="sm" len="sm"/>
            <a:tailEnd type="none" w="sm" len="sm"/>
          </a:ln>
        </p:spPr>
      </p:cxnSp>
      <p:sp>
        <p:nvSpPr>
          <p:cNvPr id="1552" name="Google Shape;1552;p149"/>
          <p:cNvSpPr/>
          <p:nvPr/>
        </p:nvSpPr>
        <p:spPr>
          <a:xfrm>
            <a:off x="6003037" y="1261876"/>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1</a:t>
            </a:r>
            <a:endParaRPr sz="1867" b="1" i="0" u="none" strike="noStrike" cap="none">
              <a:solidFill>
                <a:schemeClr val="dk1"/>
              </a:solidFill>
              <a:latin typeface="Arial"/>
              <a:ea typeface="Arial"/>
              <a:cs typeface="Arial"/>
              <a:sym typeface="Arial"/>
            </a:endParaRPr>
          </a:p>
        </p:txBody>
      </p:sp>
      <p:sp>
        <p:nvSpPr>
          <p:cNvPr id="1553" name="Google Shape;1553;p149"/>
          <p:cNvSpPr/>
          <p:nvPr/>
        </p:nvSpPr>
        <p:spPr>
          <a:xfrm>
            <a:off x="6003037" y="198767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2</a:t>
            </a:r>
            <a:endParaRPr sz="1867" b="1" i="0" u="none" strike="noStrike" cap="none">
              <a:solidFill>
                <a:schemeClr val="dk1"/>
              </a:solidFill>
              <a:latin typeface="Arial"/>
              <a:ea typeface="Arial"/>
              <a:cs typeface="Arial"/>
              <a:sym typeface="Arial"/>
            </a:endParaRPr>
          </a:p>
        </p:txBody>
      </p:sp>
      <p:sp>
        <p:nvSpPr>
          <p:cNvPr id="1554" name="Google Shape;1554;p149"/>
          <p:cNvSpPr/>
          <p:nvPr/>
        </p:nvSpPr>
        <p:spPr>
          <a:xfrm>
            <a:off x="6003037" y="2713480"/>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3</a:t>
            </a:r>
            <a:endParaRPr sz="1867" b="1" i="0" u="none" strike="noStrike" cap="none">
              <a:solidFill>
                <a:schemeClr val="dk1"/>
              </a:solidFill>
              <a:latin typeface="Arial"/>
              <a:ea typeface="Arial"/>
              <a:cs typeface="Arial"/>
              <a:sym typeface="Arial"/>
            </a:endParaRPr>
          </a:p>
        </p:txBody>
      </p:sp>
      <p:sp>
        <p:nvSpPr>
          <p:cNvPr id="1555" name="Google Shape;1555;p149"/>
          <p:cNvSpPr/>
          <p:nvPr/>
        </p:nvSpPr>
        <p:spPr>
          <a:xfrm>
            <a:off x="6003037" y="343928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4</a:t>
            </a:r>
            <a:endParaRPr sz="1867" b="1" i="0" u="none" strike="noStrike" cap="none">
              <a:solidFill>
                <a:schemeClr val="dk1"/>
              </a:solidFill>
              <a:latin typeface="Arial"/>
              <a:ea typeface="Arial"/>
              <a:cs typeface="Arial"/>
              <a:sym typeface="Arial"/>
            </a:endParaRPr>
          </a:p>
        </p:txBody>
      </p:sp>
      <p:sp>
        <p:nvSpPr>
          <p:cNvPr id="1556" name="Google Shape;1556;p149"/>
          <p:cNvSpPr/>
          <p:nvPr/>
        </p:nvSpPr>
        <p:spPr>
          <a:xfrm>
            <a:off x="6003037" y="4165083"/>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5</a:t>
            </a:r>
            <a:endParaRPr sz="1867" b="1" i="0" u="none" strike="noStrike" cap="none">
              <a:solidFill>
                <a:schemeClr val="dk1"/>
              </a:solidFill>
              <a:latin typeface="Arial"/>
              <a:ea typeface="Arial"/>
              <a:cs typeface="Arial"/>
              <a:sym typeface="Arial"/>
            </a:endParaRPr>
          </a:p>
        </p:txBody>
      </p:sp>
      <p:sp>
        <p:nvSpPr>
          <p:cNvPr id="1557" name="Google Shape;1557;p149"/>
          <p:cNvSpPr/>
          <p:nvPr/>
        </p:nvSpPr>
        <p:spPr>
          <a:xfrm>
            <a:off x="6003037" y="4890884"/>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6</a:t>
            </a:r>
            <a:endParaRPr sz="1867" b="1" i="0" u="none" strike="noStrike" cap="none">
              <a:solidFill>
                <a:schemeClr val="dk1"/>
              </a:solidFill>
              <a:latin typeface="Arial"/>
              <a:ea typeface="Arial"/>
              <a:cs typeface="Arial"/>
              <a:sym typeface="Arial"/>
            </a:endParaRPr>
          </a:p>
        </p:txBody>
      </p:sp>
      <p:sp>
        <p:nvSpPr>
          <p:cNvPr id="1558" name="Google Shape;1558;p149"/>
          <p:cNvSpPr txBox="1">
            <a:spLocks noGrp="1"/>
          </p:cNvSpPr>
          <p:nvPr>
            <p:ph type="subTitle" idx="1"/>
          </p:nvPr>
        </p:nvSpPr>
        <p:spPr>
          <a:xfrm>
            <a:off x="6803136" y="1341123"/>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59" name="Google Shape;1559;p149"/>
          <p:cNvSpPr txBox="1">
            <a:spLocks noGrp="1"/>
          </p:cNvSpPr>
          <p:nvPr>
            <p:ph type="subTitle" idx="2"/>
          </p:nvPr>
        </p:nvSpPr>
        <p:spPr>
          <a:xfrm>
            <a:off x="6803136" y="2069601"/>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60" name="Google Shape;1560;p149"/>
          <p:cNvSpPr txBox="1">
            <a:spLocks noGrp="1"/>
          </p:cNvSpPr>
          <p:nvPr>
            <p:ph type="subTitle" idx="3"/>
          </p:nvPr>
        </p:nvSpPr>
        <p:spPr>
          <a:xfrm>
            <a:off x="6803136" y="279807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61" name="Google Shape;1561;p149"/>
          <p:cNvSpPr txBox="1">
            <a:spLocks noGrp="1"/>
          </p:cNvSpPr>
          <p:nvPr>
            <p:ph type="subTitle" idx="4"/>
          </p:nvPr>
        </p:nvSpPr>
        <p:spPr>
          <a:xfrm>
            <a:off x="6803136" y="3526555"/>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62" name="Google Shape;1562;p149"/>
          <p:cNvSpPr txBox="1">
            <a:spLocks noGrp="1"/>
          </p:cNvSpPr>
          <p:nvPr>
            <p:ph type="subTitle" idx="5"/>
          </p:nvPr>
        </p:nvSpPr>
        <p:spPr>
          <a:xfrm>
            <a:off x="6803136" y="4255032"/>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63" name="Google Shape;1563;p149"/>
          <p:cNvSpPr txBox="1">
            <a:spLocks noGrp="1"/>
          </p:cNvSpPr>
          <p:nvPr>
            <p:ph type="subTitle" idx="6"/>
          </p:nvPr>
        </p:nvSpPr>
        <p:spPr>
          <a:xfrm>
            <a:off x="6803136" y="4983500"/>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36007611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1564"/>
        <p:cNvGrpSpPr/>
        <p:nvPr/>
      </p:nvGrpSpPr>
      <p:grpSpPr>
        <a:xfrm>
          <a:off x="0" y="0"/>
          <a:ext cx="0" cy="0"/>
          <a:chOff x="0" y="0"/>
          <a:chExt cx="0" cy="0"/>
        </a:xfrm>
      </p:grpSpPr>
      <p:cxnSp>
        <p:nvCxnSpPr>
          <p:cNvPr id="1565" name="Google Shape;1565;p150"/>
          <p:cNvCxnSpPr/>
          <p:nvPr/>
        </p:nvCxnSpPr>
        <p:spPr>
          <a:xfrm>
            <a:off x="6288787" y="2325309"/>
            <a:ext cx="0" cy="2332800"/>
          </a:xfrm>
          <a:prstGeom prst="straightConnector1">
            <a:avLst/>
          </a:prstGeom>
          <a:noFill/>
          <a:ln w="19050" cap="flat" cmpd="sng">
            <a:solidFill>
              <a:schemeClr val="accent3"/>
            </a:solidFill>
            <a:prstDash val="solid"/>
            <a:round/>
            <a:headEnd type="none" w="sm" len="sm"/>
            <a:tailEnd type="none" w="sm" len="sm"/>
          </a:ln>
        </p:spPr>
      </p:cxnSp>
      <p:grpSp>
        <p:nvGrpSpPr>
          <p:cNvPr id="1566" name="Google Shape;1566;p150"/>
          <p:cNvGrpSpPr/>
          <p:nvPr/>
        </p:nvGrpSpPr>
        <p:grpSpPr>
          <a:xfrm>
            <a:off x="6003037" y="2103120"/>
            <a:ext cx="571600" cy="2749000"/>
            <a:chOff x="4502277" y="1577340"/>
            <a:chExt cx="428700" cy="2061750"/>
          </a:xfrm>
        </p:grpSpPr>
        <p:sp>
          <p:nvSpPr>
            <p:cNvPr id="1567" name="Google Shape;1567;p150"/>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568" name="Google Shape;1568;p150"/>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569" name="Google Shape;1569;p150"/>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570" name="Google Shape;1570;p150"/>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pic>
          <p:nvPicPr>
            <p:cNvPr id="1571" name="Google Shape;1571;p150"/>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1572" name="Google Shape;1572;p150"/>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1573" name="Google Shape;1573;p150"/>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1574" name="Google Shape;1574;p150"/>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1575" name="Google Shape;1575;p150"/>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576" name="Google Shape;1576;p150"/>
          <p:cNvSpPr txBox="1">
            <a:spLocks noGrp="1"/>
          </p:cNvSpPr>
          <p:nvPr>
            <p:ph type="subTitle" idx="1"/>
          </p:nvPr>
        </p:nvSpPr>
        <p:spPr>
          <a:xfrm>
            <a:off x="6803136" y="2194565"/>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77" name="Google Shape;1577;p150"/>
          <p:cNvSpPr txBox="1">
            <a:spLocks noGrp="1"/>
          </p:cNvSpPr>
          <p:nvPr>
            <p:ph type="subTitle" idx="2"/>
          </p:nvPr>
        </p:nvSpPr>
        <p:spPr>
          <a:xfrm>
            <a:off x="6803136" y="292608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78" name="Google Shape;1578;p150"/>
          <p:cNvSpPr txBox="1">
            <a:spLocks noGrp="1"/>
          </p:cNvSpPr>
          <p:nvPr>
            <p:ph type="subTitle" idx="3"/>
          </p:nvPr>
        </p:nvSpPr>
        <p:spPr>
          <a:xfrm>
            <a:off x="6803136" y="364541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79" name="Google Shape;1579;p150"/>
          <p:cNvSpPr txBox="1">
            <a:spLocks noGrp="1"/>
          </p:cNvSpPr>
          <p:nvPr>
            <p:ph type="subTitle" idx="4"/>
          </p:nvPr>
        </p:nvSpPr>
        <p:spPr>
          <a:xfrm>
            <a:off x="6803136" y="4376939"/>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23061062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1580"/>
        <p:cNvGrpSpPr/>
        <p:nvPr/>
      </p:nvGrpSpPr>
      <p:grpSpPr>
        <a:xfrm>
          <a:off x="0" y="0"/>
          <a:ext cx="0" cy="0"/>
          <a:chOff x="0" y="0"/>
          <a:chExt cx="0" cy="0"/>
        </a:xfrm>
      </p:grpSpPr>
      <p:sp>
        <p:nvSpPr>
          <p:cNvPr id="1581" name="Google Shape;1581;p151"/>
          <p:cNvSpPr/>
          <p:nvPr/>
        </p:nvSpPr>
        <p:spPr>
          <a:xfrm>
            <a:off x="596051" y="2074405"/>
            <a:ext cx="3486000" cy="3657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2" name="Google Shape;1582;p151"/>
          <p:cNvSpPr/>
          <p:nvPr/>
        </p:nvSpPr>
        <p:spPr>
          <a:xfrm>
            <a:off x="4336073" y="2074405"/>
            <a:ext cx="3564000" cy="3657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3" name="Google Shape;1583;p151"/>
          <p:cNvSpPr/>
          <p:nvPr/>
        </p:nvSpPr>
        <p:spPr>
          <a:xfrm>
            <a:off x="8121849" y="2074405"/>
            <a:ext cx="3486000" cy="3657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4" name="Google Shape;1584;p151"/>
          <p:cNvSpPr/>
          <p:nvPr/>
        </p:nvSpPr>
        <p:spPr>
          <a:xfrm rot="5400000">
            <a:off x="139152" y="2809807"/>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5" name="Google Shape;1585;p151"/>
          <p:cNvSpPr/>
          <p:nvPr/>
        </p:nvSpPr>
        <p:spPr>
          <a:xfrm rot="5400000">
            <a:off x="3879259" y="2911405"/>
            <a:ext cx="914400" cy="244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6" name="Google Shape;1586;p151"/>
          <p:cNvSpPr/>
          <p:nvPr/>
        </p:nvSpPr>
        <p:spPr>
          <a:xfrm rot="5400000">
            <a:off x="7665135" y="2911405"/>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7" name="Google Shape;1587;p151"/>
          <p:cNvSpPr txBox="1">
            <a:spLocks noGrp="1"/>
          </p:cNvSpPr>
          <p:nvPr>
            <p:ph type="title"/>
          </p:nvPr>
        </p:nvSpPr>
        <p:spPr>
          <a:xfrm>
            <a:off x="596067" y="-32632"/>
            <a:ext cx="11011600" cy="2107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588" name="Google Shape;1588;p151"/>
          <p:cNvSpPr txBox="1">
            <a:spLocks noGrp="1"/>
          </p:cNvSpPr>
          <p:nvPr>
            <p:ph type="subTitle" idx="1"/>
          </p:nvPr>
        </p:nvSpPr>
        <p:spPr>
          <a:xfrm>
            <a:off x="869700" y="2381739"/>
            <a:ext cx="2863200" cy="8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667" b="1">
                <a:solidFill>
                  <a:schemeClr val="dk1"/>
                </a:solidFill>
              </a:defRPr>
            </a:lvl2pPr>
            <a:lvl3pPr lvl="2" algn="l" rtl="0">
              <a:lnSpc>
                <a:spcPct val="90000"/>
              </a:lnSpc>
              <a:spcBef>
                <a:spcPts val="0"/>
              </a:spcBef>
              <a:spcAft>
                <a:spcPts val="0"/>
              </a:spcAft>
              <a:buClr>
                <a:schemeClr val="dk1"/>
              </a:buClr>
              <a:buSzPts val="2000"/>
              <a:buFont typeface="Arial"/>
              <a:buNone/>
              <a:defRPr sz="2667" b="1">
                <a:solidFill>
                  <a:schemeClr val="dk1"/>
                </a:solidFill>
              </a:defRPr>
            </a:lvl3pPr>
            <a:lvl4pPr lvl="3" algn="l" rtl="0">
              <a:lnSpc>
                <a:spcPct val="90000"/>
              </a:lnSpc>
              <a:spcBef>
                <a:spcPts val="0"/>
              </a:spcBef>
              <a:spcAft>
                <a:spcPts val="0"/>
              </a:spcAft>
              <a:buClr>
                <a:schemeClr val="dk1"/>
              </a:buClr>
              <a:buSzPts val="2000"/>
              <a:buFont typeface="Arial"/>
              <a:buNone/>
              <a:defRPr sz="2667" b="1">
                <a:solidFill>
                  <a:schemeClr val="dk1"/>
                </a:solidFill>
              </a:defRPr>
            </a:lvl4pPr>
            <a:lvl5pPr lvl="4" algn="l" rtl="0">
              <a:lnSpc>
                <a:spcPct val="90000"/>
              </a:lnSpc>
              <a:spcBef>
                <a:spcPts val="0"/>
              </a:spcBef>
              <a:spcAft>
                <a:spcPts val="0"/>
              </a:spcAft>
              <a:buClr>
                <a:schemeClr val="dk1"/>
              </a:buClr>
              <a:buSzPts val="2000"/>
              <a:buFont typeface="Arial"/>
              <a:buNone/>
              <a:defRPr sz="2667" b="1">
                <a:solidFill>
                  <a:schemeClr val="dk1"/>
                </a:solidFill>
              </a:defRPr>
            </a:lvl5pPr>
            <a:lvl6pPr lvl="5" algn="l" rtl="0">
              <a:lnSpc>
                <a:spcPct val="90000"/>
              </a:lnSpc>
              <a:spcBef>
                <a:spcPts val="0"/>
              </a:spcBef>
              <a:spcAft>
                <a:spcPts val="0"/>
              </a:spcAft>
              <a:buClr>
                <a:schemeClr val="dk1"/>
              </a:buClr>
              <a:buSzPts val="2000"/>
              <a:buNone/>
              <a:defRPr sz="2667" b="1">
                <a:solidFill>
                  <a:schemeClr val="dk1"/>
                </a:solidFill>
              </a:defRPr>
            </a:lvl6pPr>
            <a:lvl7pPr lvl="6" algn="l" rtl="0">
              <a:lnSpc>
                <a:spcPct val="90000"/>
              </a:lnSpc>
              <a:spcBef>
                <a:spcPts val="0"/>
              </a:spcBef>
              <a:spcAft>
                <a:spcPts val="0"/>
              </a:spcAft>
              <a:buClr>
                <a:schemeClr val="dk1"/>
              </a:buClr>
              <a:buSzPts val="2000"/>
              <a:buNone/>
              <a:defRPr sz="2667" b="1">
                <a:solidFill>
                  <a:schemeClr val="dk1"/>
                </a:solidFill>
              </a:defRPr>
            </a:lvl7pPr>
            <a:lvl8pPr lvl="7" algn="l" rtl="0">
              <a:lnSpc>
                <a:spcPct val="90000"/>
              </a:lnSpc>
              <a:spcBef>
                <a:spcPts val="0"/>
              </a:spcBef>
              <a:spcAft>
                <a:spcPts val="0"/>
              </a:spcAft>
              <a:buClr>
                <a:schemeClr val="dk1"/>
              </a:buClr>
              <a:buSzPts val="2000"/>
              <a:buNone/>
              <a:defRPr sz="2667" b="1">
                <a:solidFill>
                  <a:schemeClr val="dk1"/>
                </a:solidFill>
              </a:defRPr>
            </a:lvl8pPr>
            <a:lvl9pPr lvl="8" algn="l" rtl="0">
              <a:lnSpc>
                <a:spcPct val="90000"/>
              </a:lnSpc>
              <a:spcBef>
                <a:spcPts val="0"/>
              </a:spcBef>
              <a:spcAft>
                <a:spcPts val="0"/>
              </a:spcAft>
              <a:buClr>
                <a:schemeClr val="dk1"/>
              </a:buClr>
              <a:buSzPts val="2000"/>
              <a:buNone/>
              <a:defRPr sz="2667" b="1">
                <a:solidFill>
                  <a:schemeClr val="dk1"/>
                </a:solidFill>
              </a:defRPr>
            </a:lvl9pPr>
          </a:lstStyle>
          <a:p>
            <a:endParaRPr/>
          </a:p>
        </p:txBody>
      </p:sp>
      <p:sp>
        <p:nvSpPr>
          <p:cNvPr id="1589" name="Google Shape;1589;p151"/>
          <p:cNvSpPr txBox="1">
            <a:spLocks noGrp="1"/>
          </p:cNvSpPr>
          <p:nvPr>
            <p:ph type="subTitle" idx="2"/>
          </p:nvPr>
        </p:nvSpPr>
        <p:spPr>
          <a:xfrm>
            <a:off x="869701" y="3312175"/>
            <a:ext cx="2863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590" name="Google Shape;1590;p151"/>
          <p:cNvSpPr txBox="1">
            <a:spLocks noGrp="1"/>
          </p:cNvSpPr>
          <p:nvPr>
            <p:ph type="subTitle" idx="3"/>
          </p:nvPr>
        </p:nvSpPr>
        <p:spPr>
          <a:xfrm>
            <a:off x="4628600" y="2381739"/>
            <a:ext cx="2940000" cy="8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667" b="1">
                <a:solidFill>
                  <a:schemeClr val="dk1"/>
                </a:solidFill>
              </a:defRPr>
            </a:lvl2pPr>
            <a:lvl3pPr lvl="2" algn="l" rtl="0">
              <a:lnSpc>
                <a:spcPct val="90000"/>
              </a:lnSpc>
              <a:spcBef>
                <a:spcPts val="0"/>
              </a:spcBef>
              <a:spcAft>
                <a:spcPts val="0"/>
              </a:spcAft>
              <a:buClr>
                <a:schemeClr val="dk1"/>
              </a:buClr>
              <a:buSzPts val="2000"/>
              <a:buFont typeface="Arial"/>
              <a:buNone/>
              <a:defRPr sz="2667" b="1">
                <a:solidFill>
                  <a:schemeClr val="dk1"/>
                </a:solidFill>
              </a:defRPr>
            </a:lvl3pPr>
            <a:lvl4pPr lvl="3" algn="l" rtl="0">
              <a:lnSpc>
                <a:spcPct val="90000"/>
              </a:lnSpc>
              <a:spcBef>
                <a:spcPts val="0"/>
              </a:spcBef>
              <a:spcAft>
                <a:spcPts val="0"/>
              </a:spcAft>
              <a:buClr>
                <a:schemeClr val="dk1"/>
              </a:buClr>
              <a:buSzPts val="2000"/>
              <a:buFont typeface="Arial"/>
              <a:buNone/>
              <a:defRPr sz="2667" b="1">
                <a:solidFill>
                  <a:schemeClr val="dk1"/>
                </a:solidFill>
              </a:defRPr>
            </a:lvl4pPr>
            <a:lvl5pPr lvl="4" algn="l" rtl="0">
              <a:lnSpc>
                <a:spcPct val="90000"/>
              </a:lnSpc>
              <a:spcBef>
                <a:spcPts val="0"/>
              </a:spcBef>
              <a:spcAft>
                <a:spcPts val="0"/>
              </a:spcAft>
              <a:buClr>
                <a:schemeClr val="dk1"/>
              </a:buClr>
              <a:buSzPts val="2000"/>
              <a:buFont typeface="Arial"/>
              <a:buNone/>
              <a:defRPr sz="2667" b="1">
                <a:solidFill>
                  <a:schemeClr val="dk1"/>
                </a:solidFill>
              </a:defRPr>
            </a:lvl5pPr>
            <a:lvl6pPr lvl="5" algn="l" rtl="0">
              <a:lnSpc>
                <a:spcPct val="90000"/>
              </a:lnSpc>
              <a:spcBef>
                <a:spcPts val="0"/>
              </a:spcBef>
              <a:spcAft>
                <a:spcPts val="0"/>
              </a:spcAft>
              <a:buClr>
                <a:schemeClr val="dk1"/>
              </a:buClr>
              <a:buSzPts val="2000"/>
              <a:buNone/>
              <a:defRPr sz="2667" b="1">
                <a:solidFill>
                  <a:schemeClr val="dk1"/>
                </a:solidFill>
              </a:defRPr>
            </a:lvl6pPr>
            <a:lvl7pPr lvl="6" algn="l" rtl="0">
              <a:lnSpc>
                <a:spcPct val="90000"/>
              </a:lnSpc>
              <a:spcBef>
                <a:spcPts val="0"/>
              </a:spcBef>
              <a:spcAft>
                <a:spcPts val="0"/>
              </a:spcAft>
              <a:buClr>
                <a:schemeClr val="dk1"/>
              </a:buClr>
              <a:buSzPts val="2000"/>
              <a:buNone/>
              <a:defRPr sz="2667" b="1">
                <a:solidFill>
                  <a:schemeClr val="dk1"/>
                </a:solidFill>
              </a:defRPr>
            </a:lvl7pPr>
            <a:lvl8pPr lvl="7" algn="l" rtl="0">
              <a:lnSpc>
                <a:spcPct val="90000"/>
              </a:lnSpc>
              <a:spcBef>
                <a:spcPts val="0"/>
              </a:spcBef>
              <a:spcAft>
                <a:spcPts val="0"/>
              </a:spcAft>
              <a:buClr>
                <a:schemeClr val="dk1"/>
              </a:buClr>
              <a:buSzPts val="2000"/>
              <a:buNone/>
              <a:defRPr sz="2667" b="1">
                <a:solidFill>
                  <a:schemeClr val="dk1"/>
                </a:solidFill>
              </a:defRPr>
            </a:lvl8pPr>
            <a:lvl9pPr lvl="8" algn="l" rtl="0">
              <a:lnSpc>
                <a:spcPct val="90000"/>
              </a:lnSpc>
              <a:spcBef>
                <a:spcPts val="0"/>
              </a:spcBef>
              <a:spcAft>
                <a:spcPts val="0"/>
              </a:spcAft>
              <a:buClr>
                <a:schemeClr val="dk1"/>
              </a:buClr>
              <a:buSzPts val="2000"/>
              <a:buNone/>
              <a:defRPr sz="2667" b="1">
                <a:solidFill>
                  <a:schemeClr val="dk1"/>
                </a:solidFill>
              </a:defRPr>
            </a:lvl9pPr>
          </a:lstStyle>
          <a:p>
            <a:endParaRPr/>
          </a:p>
        </p:txBody>
      </p:sp>
      <p:sp>
        <p:nvSpPr>
          <p:cNvPr id="1591" name="Google Shape;1591;p151"/>
          <p:cNvSpPr txBox="1">
            <a:spLocks noGrp="1"/>
          </p:cNvSpPr>
          <p:nvPr>
            <p:ph type="subTitle" idx="4"/>
          </p:nvPr>
        </p:nvSpPr>
        <p:spPr>
          <a:xfrm>
            <a:off x="4628597" y="3312175"/>
            <a:ext cx="29400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592" name="Google Shape;1592;p151"/>
          <p:cNvSpPr txBox="1">
            <a:spLocks noGrp="1"/>
          </p:cNvSpPr>
          <p:nvPr>
            <p:ph type="subTitle" idx="5"/>
          </p:nvPr>
        </p:nvSpPr>
        <p:spPr>
          <a:xfrm>
            <a:off x="8384633" y="2381739"/>
            <a:ext cx="2863200" cy="8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667" b="1">
                <a:solidFill>
                  <a:schemeClr val="dk1"/>
                </a:solidFill>
              </a:defRPr>
            </a:lvl2pPr>
            <a:lvl3pPr lvl="2" algn="l" rtl="0">
              <a:lnSpc>
                <a:spcPct val="90000"/>
              </a:lnSpc>
              <a:spcBef>
                <a:spcPts val="0"/>
              </a:spcBef>
              <a:spcAft>
                <a:spcPts val="0"/>
              </a:spcAft>
              <a:buClr>
                <a:schemeClr val="dk1"/>
              </a:buClr>
              <a:buSzPts val="2000"/>
              <a:buFont typeface="Arial"/>
              <a:buNone/>
              <a:defRPr sz="2667" b="1">
                <a:solidFill>
                  <a:schemeClr val="dk1"/>
                </a:solidFill>
              </a:defRPr>
            </a:lvl3pPr>
            <a:lvl4pPr lvl="3" algn="l" rtl="0">
              <a:lnSpc>
                <a:spcPct val="90000"/>
              </a:lnSpc>
              <a:spcBef>
                <a:spcPts val="0"/>
              </a:spcBef>
              <a:spcAft>
                <a:spcPts val="0"/>
              </a:spcAft>
              <a:buClr>
                <a:schemeClr val="dk1"/>
              </a:buClr>
              <a:buSzPts val="2000"/>
              <a:buFont typeface="Arial"/>
              <a:buNone/>
              <a:defRPr sz="2667" b="1">
                <a:solidFill>
                  <a:schemeClr val="dk1"/>
                </a:solidFill>
              </a:defRPr>
            </a:lvl4pPr>
            <a:lvl5pPr lvl="4" algn="l" rtl="0">
              <a:lnSpc>
                <a:spcPct val="90000"/>
              </a:lnSpc>
              <a:spcBef>
                <a:spcPts val="0"/>
              </a:spcBef>
              <a:spcAft>
                <a:spcPts val="0"/>
              </a:spcAft>
              <a:buClr>
                <a:schemeClr val="dk1"/>
              </a:buClr>
              <a:buSzPts val="2000"/>
              <a:buFont typeface="Arial"/>
              <a:buNone/>
              <a:defRPr sz="2667" b="1">
                <a:solidFill>
                  <a:schemeClr val="dk1"/>
                </a:solidFill>
              </a:defRPr>
            </a:lvl5pPr>
            <a:lvl6pPr lvl="5" algn="l" rtl="0">
              <a:lnSpc>
                <a:spcPct val="90000"/>
              </a:lnSpc>
              <a:spcBef>
                <a:spcPts val="0"/>
              </a:spcBef>
              <a:spcAft>
                <a:spcPts val="0"/>
              </a:spcAft>
              <a:buClr>
                <a:schemeClr val="dk1"/>
              </a:buClr>
              <a:buSzPts val="2000"/>
              <a:buNone/>
              <a:defRPr sz="2667" b="1">
                <a:solidFill>
                  <a:schemeClr val="dk1"/>
                </a:solidFill>
              </a:defRPr>
            </a:lvl6pPr>
            <a:lvl7pPr lvl="6" algn="l" rtl="0">
              <a:lnSpc>
                <a:spcPct val="90000"/>
              </a:lnSpc>
              <a:spcBef>
                <a:spcPts val="0"/>
              </a:spcBef>
              <a:spcAft>
                <a:spcPts val="0"/>
              </a:spcAft>
              <a:buClr>
                <a:schemeClr val="dk1"/>
              </a:buClr>
              <a:buSzPts val="2000"/>
              <a:buNone/>
              <a:defRPr sz="2667" b="1">
                <a:solidFill>
                  <a:schemeClr val="dk1"/>
                </a:solidFill>
              </a:defRPr>
            </a:lvl7pPr>
            <a:lvl8pPr lvl="7" algn="l" rtl="0">
              <a:lnSpc>
                <a:spcPct val="90000"/>
              </a:lnSpc>
              <a:spcBef>
                <a:spcPts val="0"/>
              </a:spcBef>
              <a:spcAft>
                <a:spcPts val="0"/>
              </a:spcAft>
              <a:buClr>
                <a:schemeClr val="dk1"/>
              </a:buClr>
              <a:buSzPts val="2000"/>
              <a:buNone/>
              <a:defRPr sz="2667" b="1">
                <a:solidFill>
                  <a:schemeClr val="dk1"/>
                </a:solidFill>
              </a:defRPr>
            </a:lvl8pPr>
            <a:lvl9pPr lvl="8" algn="l" rtl="0">
              <a:lnSpc>
                <a:spcPct val="90000"/>
              </a:lnSpc>
              <a:spcBef>
                <a:spcPts val="0"/>
              </a:spcBef>
              <a:spcAft>
                <a:spcPts val="0"/>
              </a:spcAft>
              <a:buClr>
                <a:schemeClr val="dk1"/>
              </a:buClr>
              <a:buSzPts val="2000"/>
              <a:buNone/>
              <a:defRPr sz="2667" b="1">
                <a:solidFill>
                  <a:schemeClr val="dk1"/>
                </a:solidFill>
              </a:defRPr>
            </a:lvl9pPr>
          </a:lstStyle>
          <a:p>
            <a:endParaRPr/>
          </a:p>
        </p:txBody>
      </p:sp>
      <p:sp>
        <p:nvSpPr>
          <p:cNvPr id="1593" name="Google Shape;1593;p151"/>
          <p:cNvSpPr txBox="1">
            <a:spLocks noGrp="1"/>
          </p:cNvSpPr>
          <p:nvPr>
            <p:ph type="subTitle" idx="6"/>
          </p:nvPr>
        </p:nvSpPr>
        <p:spPr>
          <a:xfrm>
            <a:off x="8384635" y="3312175"/>
            <a:ext cx="2863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929367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1594"/>
        <p:cNvGrpSpPr/>
        <p:nvPr/>
      </p:nvGrpSpPr>
      <p:grpSpPr>
        <a:xfrm>
          <a:off x="0" y="0"/>
          <a:ext cx="0" cy="0"/>
          <a:chOff x="0" y="0"/>
          <a:chExt cx="0" cy="0"/>
        </a:xfrm>
      </p:grpSpPr>
      <p:sp>
        <p:nvSpPr>
          <p:cNvPr id="1595" name="Google Shape;1595;p152"/>
          <p:cNvSpPr txBox="1">
            <a:spLocks noGrp="1"/>
          </p:cNvSpPr>
          <p:nvPr>
            <p:ph type="title"/>
          </p:nvPr>
        </p:nvSpPr>
        <p:spPr>
          <a:xfrm>
            <a:off x="663772" y="2848007"/>
            <a:ext cx="39308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596" name="Google Shape;1596;p152"/>
          <p:cNvSpPr/>
          <p:nvPr/>
        </p:nvSpPr>
        <p:spPr>
          <a:xfrm>
            <a:off x="8607612" y="642940"/>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597" name="Google Shape;1597;p152"/>
          <p:cNvSpPr/>
          <p:nvPr/>
        </p:nvSpPr>
        <p:spPr>
          <a:xfrm>
            <a:off x="8607612" y="3461799"/>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598" name="Google Shape;1598;p152"/>
          <p:cNvSpPr txBox="1">
            <a:spLocks noGrp="1"/>
          </p:cNvSpPr>
          <p:nvPr>
            <p:ph type="subTitle" idx="1"/>
          </p:nvPr>
        </p:nvSpPr>
        <p:spPr>
          <a:xfrm>
            <a:off x="8821500" y="778669"/>
            <a:ext cx="2340800" cy="1058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99" name="Google Shape;1599;p152"/>
          <p:cNvSpPr txBox="1">
            <a:spLocks noGrp="1"/>
          </p:cNvSpPr>
          <p:nvPr>
            <p:ph type="subTitle" idx="2"/>
          </p:nvPr>
        </p:nvSpPr>
        <p:spPr>
          <a:xfrm>
            <a:off x="8821496" y="1836264"/>
            <a:ext cx="2340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00" name="Google Shape;1600;p152"/>
          <p:cNvSpPr txBox="1">
            <a:spLocks noGrp="1"/>
          </p:cNvSpPr>
          <p:nvPr>
            <p:ph type="subTitle" idx="3"/>
          </p:nvPr>
        </p:nvSpPr>
        <p:spPr>
          <a:xfrm>
            <a:off x="8821500" y="3720332"/>
            <a:ext cx="2340800" cy="9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01" name="Google Shape;1601;p152"/>
          <p:cNvSpPr txBox="1">
            <a:spLocks noGrp="1"/>
          </p:cNvSpPr>
          <p:nvPr>
            <p:ph type="subTitle" idx="4"/>
          </p:nvPr>
        </p:nvSpPr>
        <p:spPr>
          <a:xfrm>
            <a:off x="8821496" y="4717573"/>
            <a:ext cx="2340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02" name="Google Shape;1602;p152"/>
          <p:cNvSpPr/>
          <p:nvPr/>
        </p:nvSpPr>
        <p:spPr>
          <a:xfrm>
            <a:off x="5337979" y="642940"/>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603" name="Google Shape;1603;p152"/>
          <p:cNvSpPr/>
          <p:nvPr/>
        </p:nvSpPr>
        <p:spPr>
          <a:xfrm>
            <a:off x="5337979" y="3461799"/>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604" name="Google Shape;1604;p152"/>
          <p:cNvSpPr txBox="1">
            <a:spLocks noGrp="1"/>
          </p:cNvSpPr>
          <p:nvPr>
            <p:ph type="subTitle" idx="5"/>
          </p:nvPr>
        </p:nvSpPr>
        <p:spPr>
          <a:xfrm>
            <a:off x="5551867" y="778669"/>
            <a:ext cx="2340800" cy="1058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05" name="Google Shape;1605;p152"/>
          <p:cNvSpPr txBox="1">
            <a:spLocks noGrp="1"/>
          </p:cNvSpPr>
          <p:nvPr>
            <p:ph type="subTitle" idx="6"/>
          </p:nvPr>
        </p:nvSpPr>
        <p:spPr>
          <a:xfrm>
            <a:off x="5551863" y="1836264"/>
            <a:ext cx="2340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06" name="Google Shape;1606;p152"/>
          <p:cNvSpPr txBox="1">
            <a:spLocks noGrp="1"/>
          </p:cNvSpPr>
          <p:nvPr>
            <p:ph type="subTitle" idx="7"/>
          </p:nvPr>
        </p:nvSpPr>
        <p:spPr>
          <a:xfrm>
            <a:off x="5551867" y="3720332"/>
            <a:ext cx="2340800" cy="9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07" name="Google Shape;1607;p152"/>
          <p:cNvSpPr txBox="1">
            <a:spLocks noGrp="1"/>
          </p:cNvSpPr>
          <p:nvPr>
            <p:ph type="subTitle" idx="8"/>
          </p:nvPr>
        </p:nvSpPr>
        <p:spPr>
          <a:xfrm>
            <a:off x="5551863" y="4717573"/>
            <a:ext cx="2340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08" name="Google Shape;1608;p152"/>
          <p:cNvSpPr/>
          <p:nvPr/>
        </p:nvSpPr>
        <p:spPr>
          <a:xfrm rot="-5400000" flipH="1">
            <a:off x="4881067" y="1358112"/>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09" name="Google Shape;1609;p152"/>
          <p:cNvSpPr/>
          <p:nvPr/>
        </p:nvSpPr>
        <p:spPr>
          <a:xfrm rot="5400000">
            <a:off x="4881069" y="4165333"/>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10" name="Google Shape;1610;p152"/>
          <p:cNvSpPr/>
          <p:nvPr/>
        </p:nvSpPr>
        <p:spPr>
          <a:xfrm rot="-5400000">
            <a:off x="8149195" y="4165335"/>
            <a:ext cx="914400" cy="244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11" name="Google Shape;1611;p152"/>
          <p:cNvSpPr/>
          <p:nvPr/>
        </p:nvSpPr>
        <p:spPr>
          <a:xfrm rot="5400000" flipH="1">
            <a:off x="8149195" y="1358115"/>
            <a:ext cx="914400" cy="244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1383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1612"/>
        <p:cNvGrpSpPr/>
        <p:nvPr/>
      </p:nvGrpSpPr>
      <p:grpSpPr>
        <a:xfrm>
          <a:off x="0" y="0"/>
          <a:ext cx="0" cy="0"/>
          <a:chOff x="0" y="0"/>
          <a:chExt cx="0" cy="0"/>
        </a:xfrm>
      </p:grpSpPr>
      <p:pic>
        <p:nvPicPr>
          <p:cNvPr id="1613" name="Google Shape;1613;p153"/>
          <p:cNvPicPr preferRelativeResize="0"/>
          <p:nvPr/>
        </p:nvPicPr>
        <p:blipFill rotWithShape="1">
          <a:blip r:embed="rId2">
            <a:alphaModFix/>
          </a:blip>
          <a:srcRect/>
          <a:stretch/>
        </p:blipFill>
        <p:spPr>
          <a:xfrm>
            <a:off x="-274593" y="-1734705"/>
            <a:ext cx="6851675" cy="6858017"/>
          </a:xfrm>
          <a:prstGeom prst="rect">
            <a:avLst/>
          </a:prstGeom>
          <a:noFill/>
          <a:ln>
            <a:noFill/>
          </a:ln>
        </p:spPr>
      </p:pic>
      <p:sp>
        <p:nvSpPr>
          <p:cNvPr id="1614" name="Google Shape;1614;p153"/>
          <p:cNvSpPr>
            <a:spLocks noGrp="1"/>
          </p:cNvSpPr>
          <p:nvPr>
            <p:ph type="pic" idx="2"/>
          </p:nvPr>
        </p:nvSpPr>
        <p:spPr>
          <a:xfrm>
            <a:off x="2956112" y="3442667"/>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15" name="Google Shape;1615;p153"/>
          <p:cNvSpPr>
            <a:spLocks noGrp="1"/>
          </p:cNvSpPr>
          <p:nvPr>
            <p:ph type="pic" idx="3"/>
          </p:nvPr>
        </p:nvSpPr>
        <p:spPr>
          <a:xfrm>
            <a:off x="2956112" y="642940"/>
            <a:ext cx="2972000" cy="25144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1616" name="Google Shape;1616;p153"/>
          <p:cNvSpPr/>
          <p:nvPr/>
        </p:nvSpPr>
        <p:spPr>
          <a:xfrm>
            <a:off x="6270812" y="642940"/>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617" name="Google Shape;1617;p153"/>
          <p:cNvSpPr/>
          <p:nvPr/>
        </p:nvSpPr>
        <p:spPr>
          <a:xfrm>
            <a:off x="6270812" y="3461799"/>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618" name="Google Shape;1618;p153"/>
          <p:cNvSpPr txBox="1">
            <a:spLocks noGrp="1"/>
          </p:cNvSpPr>
          <p:nvPr>
            <p:ph type="subTitle" idx="1"/>
          </p:nvPr>
        </p:nvSpPr>
        <p:spPr>
          <a:xfrm>
            <a:off x="6408505" y="880268"/>
            <a:ext cx="2583200" cy="75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19" name="Google Shape;1619;p153"/>
          <p:cNvSpPr txBox="1">
            <a:spLocks noGrp="1"/>
          </p:cNvSpPr>
          <p:nvPr>
            <p:ph type="subTitle" idx="4"/>
          </p:nvPr>
        </p:nvSpPr>
        <p:spPr>
          <a:xfrm>
            <a:off x="6408500" y="1633065"/>
            <a:ext cx="2583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20" name="Google Shape;1620;p153"/>
          <p:cNvSpPr txBox="1">
            <a:spLocks noGrp="1"/>
          </p:cNvSpPr>
          <p:nvPr>
            <p:ph type="subTitle" idx="5"/>
          </p:nvPr>
        </p:nvSpPr>
        <p:spPr>
          <a:xfrm>
            <a:off x="6408505" y="3720337"/>
            <a:ext cx="2583200" cy="79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21" name="Google Shape;1621;p153"/>
          <p:cNvSpPr txBox="1">
            <a:spLocks noGrp="1"/>
          </p:cNvSpPr>
          <p:nvPr>
            <p:ph type="subTitle" idx="6"/>
          </p:nvPr>
        </p:nvSpPr>
        <p:spPr>
          <a:xfrm>
            <a:off x="6408500" y="4514376"/>
            <a:ext cx="2583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22" name="Google Shape;1622;p153"/>
          <p:cNvSpPr/>
          <p:nvPr/>
        </p:nvSpPr>
        <p:spPr>
          <a:xfrm rot="-5400000" flipH="1">
            <a:off x="5812601" y="1325279"/>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23" name="Google Shape;1623;p153"/>
          <p:cNvSpPr/>
          <p:nvPr/>
        </p:nvSpPr>
        <p:spPr>
          <a:xfrm rot="5400000">
            <a:off x="5812603" y="4132500"/>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435514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1624"/>
        <p:cNvGrpSpPr/>
        <p:nvPr/>
      </p:nvGrpSpPr>
      <p:grpSpPr>
        <a:xfrm>
          <a:off x="0" y="0"/>
          <a:ext cx="0" cy="0"/>
          <a:chOff x="0" y="0"/>
          <a:chExt cx="0" cy="0"/>
        </a:xfrm>
      </p:grpSpPr>
      <p:pic>
        <p:nvPicPr>
          <p:cNvPr id="1625" name="Google Shape;1625;p154"/>
          <p:cNvPicPr preferRelativeResize="0"/>
          <p:nvPr/>
        </p:nvPicPr>
        <p:blipFill rotWithShape="1">
          <a:blip r:embed="rId2">
            <a:alphaModFix/>
          </a:blip>
          <a:srcRect/>
          <a:stretch/>
        </p:blipFill>
        <p:spPr>
          <a:xfrm>
            <a:off x="2523951" y="-978111"/>
            <a:ext cx="6851675" cy="6858017"/>
          </a:xfrm>
          <a:prstGeom prst="rect">
            <a:avLst/>
          </a:prstGeom>
          <a:noFill/>
          <a:ln>
            <a:noFill/>
          </a:ln>
        </p:spPr>
      </p:pic>
      <p:sp>
        <p:nvSpPr>
          <p:cNvPr id="1626" name="Google Shape;1626;p154"/>
          <p:cNvSpPr>
            <a:spLocks noGrp="1"/>
          </p:cNvSpPr>
          <p:nvPr>
            <p:ph type="pic" idx="2"/>
          </p:nvPr>
        </p:nvSpPr>
        <p:spPr>
          <a:xfrm>
            <a:off x="684860" y="914403"/>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27" name="Google Shape;1627;p154"/>
          <p:cNvSpPr txBox="1">
            <a:spLocks noGrp="1"/>
          </p:cNvSpPr>
          <p:nvPr>
            <p:ph type="subTitle" idx="1"/>
          </p:nvPr>
        </p:nvSpPr>
        <p:spPr>
          <a:xfrm>
            <a:off x="71242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28" name="Google Shape;1628;p154"/>
          <p:cNvSpPr txBox="1">
            <a:spLocks noGrp="1"/>
          </p:cNvSpPr>
          <p:nvPr>
            <p:ph type="title"/>
          </p:nvPr>
        </p:nvSpPr>
        <p:spPr>
          <a:xfrm>
            <a:off x="7124201"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1629" name="Google Shape;1629;p154"/>
          <p:cNvSpPr txBox="1">
            <a:spLocks noGrp="1"/>
          </p:cNvSpPr>
          <p:nvPr>
            <p:ph type="subTitle" idx="3"/>
          </p:nvPr>
        </p:nvSpPr>
        <p:spPr>
          <a:xfrm>
            <a:off x="71242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7698803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1630"/>
        <p:cNvGrpSpPr/>
        <p:nvPr/>
      </p:nvGrpSpPr>
      <p:grpSpPr>
        <a:xfrm>
          <a:off x="0" y="0"/>
          <a:ext cx="0" cy="0"/>
          <a:chOff x="0" y="0"/>
          <a:chExt cx="0" cy="0"/>
        </a:xfrm>
      </p:grpSpPr>
      <p:pic>
        <p:nvPicPr>
          <p:cNvPr id="1631" name="Google Shape;1631;p155"/>
          <p:cNvPicPr preferRelativeResize="0"/>
          <p:nvPr/>
        </p:nvPicPr>
        <p:blipFill rotWithShape="1">
          <a:blip r:embed="rId2">
            <a:alphaModFix/>
          </a:blip>
          <a:srcRect/>
          <a:stretch/>
        </p:blipFill>
        <p:spPr>
          <a:xfrm>
            <a:off x="6130707" y="-1503537"/>
            <a:ext cx="6851675" cy="6858017"/>
          </a:xfrm>
          <a:prstGeom prst="rect">
            <a:avLst/>
          </a:prstGeom>
          <a:noFill/>
          <a:ln>
            <a:noFill/>
          </a:ln>
        </p:spPr>
      </p:pic>
      <p:sp>
        <p:nvSpPr>
          <p:cNvPr id="1632" name="Google Shape;1632;p155"/>
          <p:cNvSpPr txBox="1">
            <a:spLocks noGrp="1"/>
          </p:cNvSpPr>
          <p:nvPr>
            <p:ph type="subTitle" idx="1"/>
          </p:nvPr>
        </p:nvSpPr>
        <p:spPr>
          <a:xfrm>
            <a:off x="4567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33" name="Google Shape;1633;p155"/>
          <p:cNvSpPr txBox="1">
            <a:spLocks noGrp="1"/>
          </p:cNvSpPr>
          <p:nvPr>
            <p:ph type="title"/>
          </p:nvPr>
        </p:nvSpPr>
        <p:spPr>
          <a:xfrm>
            <a:off x="456700"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1634" name="Google Shape;1634;p155"/>
          <p:cNvSpPr txBox="1">
            <a:spLocks noGrp="1"/>
          </p:cNvSpPr>
          <p:nvPr>
            <p:ph type="subTitle" idx="2"/>
          </p:nvPr>
        </p:nvSpPr>
        <p:spPr>
          <a:xfrm>
            <a:off x="4567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35" name="Google Shape;1635;p155"/>
          <p:cNvSpPr>
            <a:spLocks noGrp="1"/>
          </p:cNvSpPr>
          <p:nvPr>
            <p:ph type="pic" idx="3"/>
          </p:nvPr>
        </p:nvSpPr>
        <p:spPr>
          <a:xfrm>
            <a:off x="5426193" y="914403"/>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Tree>
    <p:extLst>
      <p:ext uri="{BB962C8B-B14F-4D97-AF65-F5344CB8AC3E}">
        <p14:creationId xmlns:p14="http://schemas.microsoft.com/office/powerpoint/2010/main" val="10064156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1636"/>
        <p:cNvGrpSpPr/>
        <p:nvPr/>
      </p:nvGrpSpPr>
      <p:grpSpPr>
        <a:xfrm>
          <a:off x="0" y="0"/>
          <a:ext cx="0" cy="0"/>
          <a:chOff x="0" y="0"/>
          <a:chExt cx="0" cy="0"/>
        </a:xfrm>
      </p:grpSpPr>
      <p:pic>
        <p:nvPicPr>
          <p:cNvPr id="1637" name="Google Shape;1637;p156"/>
          <p:cNvPicPr preferRelativeResize="0"/>
          <p:nvPr/>
        </p:nvPicPr>
        <p:blipFill rotWithShape="1">
          <a:blip r:embed="rId2">
            <a:alphaModFix/>
          </a:blip>
          <a:srcRect/>
          <a:stretch/>
        </p:blipFill>
        <p:spPr>
          <a:xfrm>
            <a:off x="2523951" y="-914402"/>
            <a:ext cx="6851675" cy="6858017"/>
          </a:xfrm>
          <a:prstGeom prst="rect">
            <a:avLst/>
          </a:prstGeom>
          <a:noFill/>
          <a:ln>
            <a:noFill/>
          </a:ln>
        </p:spPr>
      </p:pic>
      <p:sp>
        <p:nvSpPr>
          <p:cNvPr id="1638" name="Google Shape;1638;p156"/>
          <p:cNvSpPr/>
          <p:nvPr/>
        </p:nvSpPr>
        <p:spPr>
          <a:xfrm>
            <a:off x="7725577" y="1041324"/>
            <a:ext cx="723200" cy="72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639" name="Google Shape;1639;p156"/>
          <p:cNvSpPr/>
          <p:nvPr/>
        </p:nvSpPr>
        <p:spPr>
          <a:xfrm>
            <a:off x="7725604" y="3578983"/>
            <a:ext cx="723200" cy="72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640" name="Google Shape;1640;p156"/>
          <p:cNvSpPr>
            <a:spLocks noGrp="1"/>
          </p:cNvSpPr>
          <p:nvPr>
            <p:ph type="pic" idx="2"/>
          </p:nvPr>
        </p:nvSpPr>
        <p:spPr>
          <a:xfrm>
            <a:off x="684860" y="914403"/>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41" name="Google Shape;1641;p156"/>
          <p:cNvSpPr txBox="1">
            <a:spLocks noGrp="1"/>
          </p:cNvSpPr>
          <p:nvPr>
            <p:ph type="subTitle" idx="1"/>
          </p:nvPr>
        </p:nvSpPr>
        <p:spPr>
          <a:xfrm>
            <a:off x="7632192" y="1932752"/>
            <a:ext cx="3998800" cy="490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42" name="Google Shape;1642;p156"/>
          <p:cNvSpPr txBox="1">
            <a:spLocks noGrp="1"/>
          </p:cNvSpPr>
          <p:nvPr>
            <p:ph type="subTitle" idx="3"/>
          </p:nvPr>
        </p:nvSpPr>
        <p:spPr>
          <a:xfrm>
            <a:off x="7632192" y="2256759"/>
            <a:ext cx="3998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43" name="Google Shape;1643;p156"/>
          <p:cNvSpPr txBox="1">
            <a:spLocks noGrp="1"/>
          </p:cNvSpPr>
          <p:nvPr>
            <p:ph type="subTitle" idx="4"/>
          </p:nvPr>
        </p:nvSpPr>
        <p:spPr>
          <a:xfrm>
            <a:off x="7632192" y="4470412"/>
            <a:ext cx="3998800" cy="48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44" name="Google Shape;1644;p156"/>
          <p:cNvSpPr txBox="1">
            <a:spLocks noGrp="1"/>
          </p:cNvSpPr>
          <p:nvPr>
            <p:ph type="subTitle" idx="5"/>
          </p:nvPr>
        </p:nvSpPr>
        <p:spPr>
          <a:xfrm>
            <a:off x="7632192" y="4792701"/>
            <a:ext cx="3998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45" name="Google Shape;1645;p156"/>
          <p:cNvSpPr>
            <a:spLocks noGrp="1"/>
          </p:cNvSpPr>
          <p:nvPr>
            <p:ph type="pic" idx="6"/>
          </p:nvPr>
        </p:nvSpPr>
        <p:spPr>
          <a:xfrm>
            <a:off x="7873817" y="1191964"/>
            <a:ext cx="426400" cy="426800"/>
          </a:xfrm>
          <a:prstGeom prst="rect">
            <a:avLst/>
          </a:prstGeom>
          <a:noFill/>
          <a:ln>
            <a:noFill/>
          </a:ln>
        </p:spPr>
      </p:sp>
      <p:sp>
        <p:nvSpPr>
          <p:cNvPr id="1646" name="Google Shape;1646;p156"/>
          <p:cNvSpPr>
            <a:spLocks noGrp="1"/>
          </p:cNvSpPr>
          <p:nvPr>
            <p:ph type="pic" idx="7"/>
          </p:nvPr>
        </p:nvSpPr>
        <p:spPr>
          <a:xfrm>
            <a:off x="7873817" y="3729624"/>
            <a:ext cx="426400" cy="426800"/>
          </a:xfrm>
          <a:prstGeom prst="rect">
            <a:avLst/>
          </a:prstGeom>
          <a:noFill/>
          <a:ln>
            <a:noFill/>
          </a:ln>
        </p:spPr>
      </p:sp>
    </p:spTree>
    <p:extLst>
      <p:ext uri="{BB962C8B-B14F-4D97-AF65-F5344CB8AC3E}">
        <p14:creationId xmlns:p14="http://schemas.microsoft.com/office/powerpoint/2010/main" val="9889491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1647"/>
        <p:cNvGrpSpPr/>
        <p:nvPr/>
      </p:nvGrpSpPr>
      <p:grpSpPr>
        <a:xfrm>
          <a:off x="0" y="0"/>
          <a:ext cx="0" cy="0"/>
          <a:chOff x="0" y="0"/>
          <a:chExt cx="0" cy="0"/>
        </a:xfrm>
      </p:grpSpPr>
      <p:sp>
        <p:nvSpPr>
          <p:cNvPr id="1648" name="Google Shape;1648;p157"/>
          <p:cNvSpPr/>
          <p:nvPr/>
        </p:nvSpPr>
        <p:spPr>
          <a:xfrm>
            <a:off x="1081577" y="3683337"/>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1649" name="Google Shape;1649;p157"/>
          <p:cNvPicPr preferRelativeResize="0"/>
          <p:nvPr/>
        </p:nvPicPr>
        <p:blipFill rotWithShape="1">
          <a:blip r:embed="rId2">
            <a:alphaModFix/>
          </a:blip>
          <a:srcRect/>
          <a:stretch/>
        </p:blipFill>
        <p:spPr>
          <a:xfrm>
            <a:off x="7274606" y="-1263330"/>
            <a:ext cx="5485759" cy="5490841"/>
          </a:xfrm>
          <a:prstGeom prst="rect">
            <a:avLst/>
          </a:prstGeom>
          <a:noFill/>
          <a:ln>
            <a:noFill/>
          </a:ln>
        </p:spPr>
      </p:pic>
      <p:sp>
        <p:nvSpPr>
          <p:cNvPr id="1650" name="Google Shape;1650;p157"/>
          <p:cNvSpPr>
            <a:spLocks noGrp="1"/>
          </p:cNvSpPr>
          <p:nvPr>
            <p:ph type="pic" idx="2"/>
          </p:nvPr>
        </p:nvSpPr>
        <p:spPr>
          <a:xfrm>
            <a:off x="1079824" y="890340"/>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51" name="Google Shape;1651;p157"/>
          <p:cNvSpPr>
            <a:spLocks noGrp="1"/>
          </p:cNvSpPr>
          <p:nvPr>
            <p:ph type="pic" idx="3"/>
          </p:nvPr>
        </p:nvSpPr>
        <p:spPr>
          <a:xfrm>
            <a:off x="4610100" y="890340"/>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52" name="Google Shape;1652;p157"/>
          <p:cNvSpPr>
            <a:spLocks noGrp="1"/>
          </p:cNvSpPr>
          <p:nvPr>
            <p:ph type="pic" idx="4"/>
          </p:nvPr>
        </p:nvSpPr>
        <p:spPr>
          <a:xfrm>
            <a:off x="8140376" y="890340"/>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53" name="Google Shape;1653;p157"/>
          <p:cNvSpPr/>
          <p:nvPr/>
        </p:nvSpPr>
        <p:spPr>
          <a:xfrm>
            <a:off x="4608569" y="3679571"/>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654" name="Google Shape;1654;p157"/>
          <p:cNvSpPr/>
          <p:nvPr/>
        </p:nvSpPr>
        <p:spPr>
          <a:xfrm>
            <a:off x="8135568" y="3679571"/>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655" name="Google Shape;1655;p157"/>
          <p:cNvSpPr txBox="1">
            <a:spLocks noGrp="1"/>
          </p:cNvSpPr>
          <p:nvPr>
            <p:ph type="subTitle" idx="1"/>
          </p:nvPr>
        </p:nvSpPr>
        <p:spPr>
          <a:xfrm>
            <a:off x="983500" y="4482323"/>
            <a:ext cx="2974800" cy="83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56" name="Google Shape;1656;p157"/>
          <p:cNvSpPr txBox="1">
            <a:spLocks noGrp="1"/>
          </p:cNvSpPr>
          <p:nvPr>
            <p:ph type="subTitle" idx="5"/>
          </p:nvPr>
        </p:nvSpPr>
        <p:spPr>
          <a:xfrm>
            <a:off x="983488" y="5140973"/>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57" name="Google Shape;1657;p157"/>
          <p:cNvSpPr txBox="1">
            <a:spLocks noGrp="1"/>
          </p:cNvSpPr>
          <p:nvPr>
            <p:ph type="subTitle" idx="6"/>
          </p:nvPr>
        </p:nvSpPr>
        <p:spPr>
          <a:xfrm>
            <a:off x="4506967" y="4482224"/>
            <a:ext cx="2974800" cy="83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58" name="Google Shape;1658;p157"/>
          <p:cNvSpPr txBox="1">
            <a:spLocks noGrp="1"/>
          </p:cNvSpPr>
          <p:nvPr>
            <p:ph type="subTitle" idx="7"/>
          </p:nvPr>
        </p:nvSpPr>
        <p:spPr>
          <a:xfrm>
            <a:off x="4506976" y="5140973"/>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59" name="Google Shape;1659;p157"/>
          <p:cNvSpPr txBox="1">
            <a:spLocks noGrp="1"/>
          </p:cNvSpPr>
          <p:nvPr>
            <p:ph type="subTitle" idx="8"/>
          </p:nvPr>
        </p:nvSpPr>
        <p:spPr>
          <a:xfrm>
            <a:off x="8042667" y="4482224"/>
            <a:ext cx="2974800" cy="83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60" name="Google Shape;1660;p157"/>
          <p:cNvSpPr txBox="1">
            <a:spLocks noGrp="1"/>
          </p:cNvSpPr>
          <p:nvPr>
            <p:ph type="subTitle" idx="9"/>
          </p:nvPr>
        </p:nvSpPr>
        <p:spPr>
          <a:xfrm>
            <a:off x="8042656" y="5140973"/>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61" name="Google Shape;1661;p157"/>
          <p:cNvSpPr>
            <a:spLocks noGrp="1"/>
          </p:cNvSpPr>
          <p:nvPr>
            <p:ph type="pic" idx="13"/>
          </p:nvPr>
        </p:nvSpPr>
        <p:spPr>
          <a:xfrm>
            <a:off x="4759209" y="3832287"/>
            <a:ext cx="426400" cy="426800"/>
          </a:xfrm>
          <a:prstGeom prst="rect">
            <a:avLst/>
          </a:prstGeom>
          <a:noFill/>
          <a:ln>
            <a:noFill/>
          </a:ln>
        </p:spPr>
      </p:sp>
      <p:sp>
        <p:nvSpPr>
          <p:cNvPr id="1662" name="Google Shape;1662;p157"/>
          <p:cNvSpPr>
            <a:spLocks noGrp="1"/>
          </p:cNvSpPr>
          <p:nvPr>
            <p:ph type="pic" idx="14"/>
          </p:nvPr>
        </p:nvSpPr>
        <p:spPr>
          <a:xfrm>
            <a:off x="1232217" y="3832012"/>
            <a:ext cx="426400" cy="426800"/>
          </a:xfrm>
          <a:prstGeom prst="rect">
            <a:avLst/>
          </a:prstGeom>
          <a:noFill/>
          <a:ln>
            <a:noFill/>
          </a:ln>
        </p:spPr>
      </p:sp>
      <p:sp>
        <p:nvSpPr>
          <p:cNvPr id="1663" name="Google Shape;1663;p157"/>
          <p:cNvSpPr>
            <a:spLocks noGrp="1"/>
          </p:cNvSpPr>
          <p:nvPr>
            <p:ph type="pic" idx="15"/>
          </p:nvPr>
        </p:nvSpPr>
        <p:spPr>
          <a:xfrm>
            <a:off x="8286208" y="3832012"/>
            <a:ext cx="426400" cy="426800"/>
          </a:xfrm>
          <a:prstGeom prst="rect">
            <a:avLst/>
          </a:prstGeom>
          <a:noFill/>
          <a:ln>
            <a:noFill/>
          </a:ln>
        </p:spPr>
      </p:sp>
    </p:spTree>
    <p:extLst>
      <p:ext uri="{BB962C8B-B14F-4D97-AF65-F5344CB8AC3E}">
        <p14:creationId xmlns:p14="http://schemas.microsoft.com/office/powerpoint/2010/main" val="21735277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1664"/>
        <p:cNvGrpSpPr/>
        <p:nvPr/>
      </p:nvGrpSpPr>
      <p:grpSpPr>
        <a:xfrm>
          <a:off x="0" y="0"/>
          <a:ext cx="0" cy="0"/>
          <a:chOff x="0" y="0"/>
          <a:chExt cx="0" cy="0"/>
        </a:xfrm>
      </p:grpSpPr>
      <p:sp>
        <p:nvSpPr>
          <p:cNvPr id="1665" name="Google Shape;1665;p158"/>
          <p:cNvSpPr>
            <a:spLocks noGrp="1"/>
          </p:cNvSpPr>
          <p:nvPr>
            <p:ph type="pic" idx="2"/>
          </p:nvPr>
        </p:nvSpPr>
        <p:spPr>
          <a:xfrm>
            <a:off x="1079824" y="1732833"/>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66" name="Google Shape;1666;p158"/>
          <p:cNvSpPr>
            <a:spLocks noGrp="1"/>
          </p:cNvSpPr>
          <p:nvPr>
            <p:ph type="pic" idx="3"/>
          </p:nvPr>
        </p:nvSpPr>
        <p:spPr>
          <a:xfrm>
            <a:off x="4610100" y="1732833"/>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67" name="Google Shape;1667;p158"/>
          <p:cNvSpPr>
            <a:spLocks noGrp="1"/>
          </p:cNvSpPr>
          <p:nvPr>
            <p:ph type="pic" idx="4"/>
          </p:nvPr>
        </p:nvSpPr>
        <p:spPr>
          <a:xfrm>
            <a:off x="8140376" y="1732833"/>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68" name="Google Shape;1668;p158"/>
          <p:cNvSpPr txBox="1">
            <a:spLocks noGrp="1"/>
          </p:cNvSpPr>
          <p:nvPr>
            <p:ph type="title"/>
          </p:nvPr>
        </p:nvSpPr>
        <p:spPr>
          <a:xfrm>
            <a:off x="1079824" y="369379"/>
            <a:ext cx="91440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669" name="Google Shape;1669;p158"/>
          <p:cNvSpPr txBox="1">
            <a:spLocks noGrp="1"/>
          </p:cNvSpPr>
          <p:nvPr>
            <p:ph type="subTitle" idx="1"/>
          </p:nvPr>
        </p:nvSpPr>
        <p:spPr>
          <a:xfrm>
            <a:off x="1086633" y="4448853"/>
            <a:ext cx="29748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70" name="Google Shape;1670;p158"/>
          <p:cNvSpPr txBox="1">
            <a:spLocks noGrp="1"/>
          </p:cNvSpPr>
          <p:nvPr>
            <p:ph type="subTitle" idx="5"/>
          </p:nvPr>
        </p:nvSpPr>
        <p:spPr>
          <a:xfrm>
            <a:off x="1086621" y="5107501"/>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1" name="Google Shape;1671;p158"/>
          <p:cNvSpPr txBox="1">
            <a:spLocks noGrp="1"/>
          </p:cNvSpPr>
          <p:nvPr>
            <p:ph type="subTitle" idx="6"/>
          </p:nvPr>
        </p:nvSpPr>
        <p:spPr>
          <a:xfrm>
            <a:off x="4610100" y="4448753"/>
            <a:ext cx="29748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72" name="Google Shape;1672;p158"/>
          <p:cNvSpPr txBox="1">
            <a:spLocks noGrp="1"/>
          </p:cNvSpPr>
          <p:nvPr>
            <p:ph type="subTitle" idx="7"/>
          </p:nvPr>
        </p:nvSpPr>
        <p:spPr>
          <a:xfrm>
            <a:off x="4610109" y="5107501"/>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3" name="Google Shape;1673;p158"/>
          <p:cNvSpPr txBox="1">
            <a:spLocks noGrp="1"/>
          </p:cNvSpPr>
          <p:nvPr>
            <p:ph type="subTitle" idx="8"/>
          </p:nvPr>
        </p:nvSpPr>
        <p:spPr>
          <a:xfrm>
            <a:off x="8145800" y="4448753"/>
            <a:ext cx="29748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74" name="Google Shape;1674;p158"/>
          <p:cNvSpPr txBox="1">
            <a:spLocks noGrp="1"/>
          </p:cNvSpPr>
          <p:nvPr>
            <p:ph type="subTitle" idx="9"/>
          </p:nvPr>
        </p:nvSpPr>
        <p:spPr>
          <a:xfrm>
            <a:off x="8145789" y="5107501"/>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10832797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1675"/>
        <p:cNvGrpSpPr/>
        <p:nvPr/>
      </p:nvGrpSpPr>
      <p:grpSpPr>
        <a:xfrm>
          <a:off x="0" y="0"/>
          <a:ext cx="0" cy="0"/>
          <a:chOff x="0" y="0"/>
          <a:chExt cx="0" cy="0"/>
        </a:xfrm>
      </p:grpSpPr>
      <p:sp>
        <p:nvSpPr>
          <p:cNvPr id="1676" name="Google Shape;1676;p159"/>
          <p:cNvSpPr>
            <a:spLocks noGrp="1"/>
          </p:cNvSpPr>
          <p:nvPr>
            <p:ph type="pic" idx="2"/>
          </p:nvPr>
        </p:nvSpPr>
        <p:spPr>
          <a:xfrm>
            <a:off x="3951633" y="1000569"/>
            <a:ext cx="8302000" cy="49688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1677" name="Google Shape;1677;p159"/>
          <p:cNvPicPr preferRelativeResize="0"/>
          <p:nvPr/>
        </p:nvPicPr>
        <p:blipFill rotWithShape="1">
          <a:blip r:embed="rId2">
            <a:alphaModFix/>
          </a:blip>
          <a:srcRect/>
          <a:stretch/>
        </p:blipFill>
        <p:spPr>
          <a:xfrm>
            <a:off x="3951646" y="598166"/>
            <a:ext cx="9628884" cy="402412"/>
          </a:xfrm>
          <a:prstGeom prst="rect">
            <a:avLst/>
          </a:prstGeom>
          <a:noFill/>
          <a:ln>
            <a:noFill/>
          </a:ln>
        </p:spPr>
      </p:pic>
      <p:sp>
        <p:nvSpPr>
          <p:cNvPr id="1678" name="Google Shape;1678;p159"/>
          <p:cNvSpPr/>
          <p:nvPr/>
        </p:nvSpPr>
        <p:spPr>
          <a:xfrm>
            <a:off x="483300" y="598168"/>
            <a:ext cx="2972000" cy="2564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679" name="Google Shape;1679;p159"/>
          <p:cNvSpPr/>
          <p:nvPr/>
        </p:nvSpPr>
        <p:spPr>
          <a:xfrm>
            <a:off x="483500" y="3409043"/>
            <a:ext cx="2971600" cy="2560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680" name="Google Shape;1680;p159"/>
          <p:cNvSpPr txBox="1">
            <a:spLocks noGrp="1"/>
          </p:cNvSpPr>
          <p:nvPr>
            <p:ph type="subTitle" idx="1"/>
          </p:nvPr>
        </p:nvSpPr>
        <p:spPr>
          <a:xfrm>
            <a:off x="673167" y="988401"/>
            <a:ext cx="25536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81" name="Google Shape;1681;p159"/>
          <p:cNvSpPr txBox="1">
            <a:spLocks noGrp="1"/>
          </p:cNvSpPr>
          <p:nvPr>
            <p:ph type="subTitle" idx="3"/>
          </p:nvPr>
        </p:nvSpPr>
        <p:spPr>
          <a:xfrm>
            <a:off x="673175" y="1647144"/>
            <a:ext cx="2553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2" name="Google Shape;1682;p159"/>
          <p:cNvSpPr txBox="1">
            <a:spLocks noGrp="1"/>
          </p:cNvSpPr>
          <p:nvPr>
            <p:ph type="subTitle" idx="4"/>
          </p:nvPr>
        </p:nvSpPr>
        <p:spPr>
          <a:xfrm>
            <a:off x="692500" y="3731709"/>
            <a:ext cx="25536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83" name="Google Shape;1683;p159"/>
          <p:cNvSpPr txBox="1">
            <a:spLocks noGrp="1"/>
          </p:cNvSpPr>
          <p:nvPr>
            <p:ph type="subTitle" idx="5"/>
          </p:nvPr>
        </p:nvSpPr>
        <p:spPr>
          <a:xfrm>
            <a:off x="692508" y="4390451"/>
            <a:ext cx="2553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4" name="Google Shape;1684;p159"/>
          <p:cNvSpPr/>
          <p:nvPr/>
        </p:nvSpPr>
        <p:spPr>
          <a:xfrm rot="5400000">
            <a:off x="25601" y="4290033"/>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85" name="Google Shape;1685;p159"/>
          <p:cNvSpPr/>
          <p:nvPr/>
        </p:nvSpPr>
        <p:spPr>
          <a:xfrm rot="5400000">
            <a:off x="25595" y="1533613"/>
            <a:ext cx="914400" cy="244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18595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1686"/>
        <p:cNvGrpSpPr/>
        <p:nvPr/>
      </p:nvGrpSpPr>
      <p:grpSpPr>
        <a:xfrm>
          <a:off x="0" y="0"/>
          <a:ext cx="0" cy="0"/>
          <a:chOff x="0" y="0"/>
          <a:chExt cx="0" cy="0"/>
        </a:xfrm>
      </p:grpSpPr>
      <p:sp>
        <p:nvSpPr>
          <p:cNvPr id="1687" name="Google Shape;1687;p160"/>
          <p:cNvSpPr/>
          <p:nvPr/>
        </p:nvSpPr>
        <p:spPr>
          <a:xfrm>
            <a:off x="8814500" y="598168"/>
            <a:ext cx="2972000" cy="2564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688" name="Google Shape;1688;p160"/>
          <p:cNvSpPr/>
          <p:nvPr/>
        </p:nvSpPr>
        <p:spPr>
          <a:xfrm>
            <a:off x="8814700" y="3409043"/>
            <a:ext cx="2971600" cy="2560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689" name="Google Shape;1689;p160"/>
          <p:cNvSpPr txBox="1">
            <a:spLocks noGrp="1"/>
          </p:cNvSpPr>
          <p:nvPr>
            <p:ph type="subTitle" idx="1"/>
          </p:nvPr>
        </p:nvSpPr>
        <p:spPr>
          <a:xfrm>
            <a:off x="9004367" y="988401"/>
            <a:ext cx="2553600" cy="83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90" name="Google Shape;1690;p160"/>
          <p:cNvSpPr txBox="1">
            <a:spLocks noGrp="1"/>
          </p:cNvSpPr>
          <p:nvPr>
            <p:ph type="subTitle" idx="2"/>
          </p:nvPr>
        </p:nvSpPr>
        <p:spPr>
          <a:xfrm>
            <a:off x="9004375" y="1647144"/>
            <a:ext cx="2553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1" name="Google Shape;1691;p160"/>
          <p:cNvSpPr txBox="1">
            <a:spLocks noGrp="1"/>
          </p:cNvSpPr>
          <p:nvPr>
            <p:ph type="subTitle" idx="3"/>
          </p:nvPr>
        </p:nvSpPr>
        <p:spPr>
          <a:xfrm>
            <a:off x="9023700" y="3731709"/>
            <a:ext cx="2553600" cy="83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92" name="Google Shape;1692;p160"/>
          <p:cNvSpPr txBox="1">
            <a:spLocks noGrp="1"/>
          </p:cNvSpPr>
          <p:nvPr>
            <p:ph type="subTitle" idx="4"/>
          </p:nvPr>
        </p:nvSpPr>
        <p:spPr>
          <a:xfrm>
            <a:off x="9023708" y="4390451"/>
            <a:ext cx="2553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3" name="Google Shape;1693;p160"/>
          <p:cNvSpPr/>
          <p:nvPr/>
        </p:nvSpPr>
        <p:spPr>
          <a:xfrm rot="5400000">
            <a:off x="8356803" y="4290033"/>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94" name="Google Shape;1694;p160"/>
          <p:cNvSpPr/>
          <p:nvPr/>
        </p:nvSpPr>
        <p:spPr>
          <a:xfrm rot="5400000">
            <a:off x="8356795" y="1533613"/>
            <a:ext cx="914400" cy="244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95" name="Google Shape;1695;p160"/>
          <p:cNvSpPr>
            <a:spLocks noGrp="1"/>
          </p:cNvSpPr>
          <p:nvPr>
            <p:ph type="pic" idx="5"/>
          </p:nvPr>
        </p:nvSpPr>
        <p:spPr>
          <a:xfrm>
            <a:off x="4220" y="1000569"/>
            <a:ext cx="8302000" cy="49688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1696" name="Google Shape;1696;p160"/>
          <p:cNvPicPr preferRelativeResize="0"/>
          <p:nvPr/>
        </p:nvPicPr>
        <p:blipFill rotWithShape="1">
          <a:blip r:embed="rId2">
            <a:alphaModFix/>
          </a:blip>
          <a:srcRect/>
          <a:stretch/>
        </p:blipFill>
        <p:spPr>
          <a:xfrm>
            <a:off x="-1331554" y="598166"/>
            <a:ext cx="9628884" cy="402412"/>
          </a:xfrm>
          <a:prstGeom prst="rect">
            <a:avLst/>
          </a:prstGeom>
          <a:noFill/>
          <a:ln>
            <a:noFill/>
          </a:ln>
        </p:spPr>
      </p:pic>
    </p:spTree>
    <p:extLst>
      <p:ext uri="{BB962C8B-B14F-4D97-AF65-F5344CB8AC3E}">
        <p14:creationId xmlns:p14="http://schemas.microsoft.com/office/powerpoint/2010/main" val="344383240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1697"/>
        <p:cNvGrpSpPr/>
        <p:nvPr/>
      </p:nvGrpSpPr>
      <p:grpSpPr>
        <a:xfrm>
          <a:off x="0" y="0"/>
          <a:ext cx="0" cy="0"/>
          <a:chOff x="0" y="0"/>
          <a:chExt cx="0" cy="0"/>
        </a:xfrm>
      </p:grpSpPr>
      <p:sp>
        <p:nvSpPr>
          <p:cNvPr id="1698" name="Google Shape;1698;p161"/>
          <p:cNvSpPr/>
          <p:nvPr/>
        </p:nvSpPr>
        <p:spPr>
          <a:xfrm>
            <a:off x="1090359" y="2180441"/>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1699" name="Google Shape;1699;p161"/>
          <p:cNvPicPr preferRelativeResize="0"/>
          <p:nvPr/>
        </p:nvPicPr>
        <p:blipFill rotWithShape="1">
          <a:blip r:embed="rId2">
            <a:alphaModFix/>
          </a:blip>
          <a:srcRect/>
          <a:stretch/>
        </p:blipFill>
        <p:spPr>
          <a:xfrm>
            <a:off x="2797735" y="-1337995"/>
            <a:ext cx="6851675" cy="6858017"/>
          </a:xfrm>
          <a:prstGeom prst="rect">
            <a:avLst/>
          </a:prstGeom>
          <a:noFill/>
          <a:ln>
            <a:noFill/>
          </a:ln>
        </p:spPr>
      </p:pic>
      <p:sp>
        <p:nvSpPr>
          <p:cNvPr id="1700" name="Google Shape;1700;p161"/>
          <p:cNvSpPr>
            <a:spLocks noGrp="1"/>
          </p:cNvSpPr>
          <p:nvPr>
            <p:ph type="pic" idx="2"/>
          </p:nvPr>
        </p:nvSpPr>
        <p:spPr>
          <a:xfrm>
            <a:off x="5628037" y="972868"/>
            <a:ext cx="6625600" cy="4968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1701" name="Google Shape;1701;p161"/>
          <p:cNvPicPr preferRelativeResize="0"/>
          <p:nvPr/>
        </p:nvPicPr>
        <p:blipFill rotWithShape="1">
          <a:blip r:embed="rId3">
            <a:alphaModFix/>
          </a:blip>
          <a:srcRect/>
          <a:stretch/>
        </p:blipFill>
        <p:spPr>
          <a:xfrm>
            <a:off x="5628046" y="570458"/>
            <a:ext cx="9628884" cy="402412"/>
          </a:xfrm>
          <a:prstGeom prst="rect">
            <a:avLst/>
          </a:prstGeom>
          <a:noFill/>
          <a:ln>
            <a:noFill/>
          </a:ln>
        </p:spPr>
      </p:pic>
      <p:sp>
        <p:nvSpPr>
          <p:cNvPr id="1702" name="Google Shape;1702;p161"/>
          <p:cNvSpPr txBox="1">
            <a:spLocks noGrp="1"/>
          </p:cNvSpPr>
          <p:nvPr>
            <p:ph type="subTitle" idx="1"/>
          </p:nvPr>
        </p:nvSpPr>
        <p:spPr>
          <a:xfrm>
            <a:off x="977967" y="2940360"/>
            <a:ext cx="34988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2133"/>
            </a:lvl2pPr>
            <a:lvl3pPr lvl="2" algn="l" rtl="0">
              <a:lnSpc>
                <a:spcPct val="90000"/>
              </a:lnSpc>
              <a:spcBef>
                <a:spcPts val="0"/>
              </a:spcBef>
              <a:spcAft>
                <a:spcPts val="0"/>
              </a:spcAft>
              <a:buClr>
                <a:schemeClr val="dk2"/>
              </a:buClr>
              <a:buSzPts val="1600"/>
              <a:buFont typeface="Arial"/>
              <a:buNone/>
              <a:defRPr sz="2133"/>
            </a:lvl3pPr>
            <a:lvl4pPr lvl="3" algn="l" rtl="0">
              <a:lnSpc>
                <a:spcPct val="90000"/>
              </a:lnSpc>
              <a:spcBef>
                <a:spcPts val="0"/>
              </a:spcBef>
              <a:spcAft>
                <a:spcPts val="0"/>
              </a:spcAft>
              <a:buClr>
                <a:schemeClr val="dk2"/>
              </a:buClr>
              <a:buSzPts val="1600"/>
              <a:buFont typeface="Arial"/>
              <a:buNone/>
              <a:defRPr sz="2133"/>
            </a:lvl4pPr>
            <a:lvl5pPr lvl="4" algn="l" rtl="0">
              <a:lnSpc>
                <a:spcPct val="90000"/>
              </a:lnSpc>
              <a:spcBef>
                <a:spcPts val="0"/>
              </a:spcBef>
              <a:spcAft>
                <a:spcPts val="0"/>
              </a:spcAft>
              <a:buClr>
                <a:schemeClr val="dk2"/>
              </a:buClr>
              <a:buSzPts val="1600"/>
              <a:buFont typeface="Arial"/>
              <a:buNone/>
              <a:defRPr sz="2133"/>
            </a:lvl5pPr>
            <a:lvl6pPr lvl="5" algn="l" rtl="0">
              <a:lnSpc>
                <a:spcPct val="90000"/>
              </a:lnSpc>
              <a:spcBef>
                <a:spcPts val="0"/>
              </a:spcBef>
              <a:spcAft>
                <a:spcPts val="0"/>
              </a:spcAft>
              <a:buClr>
                <a:schemeClr val="dk1"/>
              </a:buClr>
              <a:buSzPts val="1600"/>
              <a:buNone/>
              <a:defRPr sz="2133"/>
            </a:lvl6pPr>
            <a:lvl7pPr lvl="6" algn="l" rtl="0">
              <a:lnSpc>
                <a:spcPct val="90000"/>
              </a:lnSpc>
              <a:spcBef>
                <a:spcPts val="0"/>
              </a:spcBef>
              <a:spcAft>
                <a:spcPts val="0"/>
              </a:spcAft>
              <a:buClr>
                <a:schemeClr val="dk1"/>
              </a:buClr>
              <a:buSzPts val="1600"/>
              <a:buNone/>
              <a:defRPr sz="2133"/>
            </a:lvl7pPr>
            <a:lvl8pPr lvl="7" algn="l" rtl="0">
              <a:lnSpc>
                <a:spcPct val="90000"/>
              </a:lnSpc>
              <a:spcBef>
                <a:spcPts val="0"/>
              </a:spcBef>
              <a:spcAft>
                <a:spcPts val="0"/>
              </a:spcAft>
              <a:buClr>
                <a:schemeClr val="dk1"/>
              </a:buClr>
              <a:buSzPts val="1600"/>
              <a:buNone/>
              <a:defRPr sz="2133"/>
            </a:lvl8pPr>
            <a:lvl9pPr lvl="8" algn="l" rtl="0">
              <a:lnSpc>
                <a:spcPct val="90000"/>
              </a:lnSpc>
              <a:spcBef>
                <a:spcPts val="0"/>
              </a:spcBef>
              <a:spcAft>
                <a:spcPts val="0"/>
              </a:spcAft>
              <a:buClr>
                <a:schemeClr val="dk1"/>
              </a:buClr>
              <a:buSzPts val="1600"/>
              <a:buNone/>
              <a:defRPr sz="2133"/>
            </a:lvl9pPr>
          </a:lstStyle>
          <a:p>
            <a:endParaRPr/>
          </a:p>
        </p:txBody>
      </p:sp>
      <p:sp>
        <p:nvSpPr>
          <p:cNvPr id="1703" name="Google Shape;1703;p161"/>
          <p:cNvSpPr txBox="1">
            <a:spLocks noGrp="1"/>
          </p:cNvSpPr>
          <p:nvPr>
            <p:ph type="subTitle" idx="3"/>
          </p:nvPr>
        </p:nvSpPr>
        <p:spPr>
          <a:xfrm>
            <a:off x="977964" y="3700696"/>
            <a:ext cx="349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704" name="Google Shape;1704;p161"/>
          <p:cNvSpPr>
            <a:spLocks noGrp="1"/>
          </p:cNvSpPr>
          <p:nvPr>
            <p:ph type="pic" idx="4"/>
          </p:nvPr>
        </p:nvSpPr>
        <p:spPr>
          <a:xfrm>
            <a:off x="1242799" y="2332881"/>
            <a:ext cx="426400" cy="426800"/>
          </a:xfrm>
          <a:prstGeom prst="rect">
            <a:avLst/>
          </a:prstGeom>
          <a:noFill/>
          <a:ln>
            <a:noFill/>
          </a:ln>
        </p:spPr>
      </p:sp>
    </p:spTree>
    <p:extLst>
      <p:ext uri="{BB962C8B-B14F-4D97-AF65-F5344CB8AC3E}">
        <p14:creationId xmlns:p14="http://schemas.microsoft.com/office/powerpoint/2010/main" val="2081585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1705"/>
        <p:cNvGrpSpPr/>
        <p:nvPr/>
      </p:nvGrpSpPr>
      <p:grpSpPr>
        <a:xfrm>
          <a:off x="0" y="0"/>
          <a:ext cx="0" cy="0"/>
          <a:chOff x="0" y="0"/>
          <a:chExt cx="0" cy="0"/>
        </a:xfrm>
      </p:grpSpPr>
      <p:pic>
        <p:nvPicPr>
          <p:cNvPr id="1706" name="Google Shape;1706;p162"/>
          <p:cNvPicPr preferRelativeResize="0"/>
          <p:nvPr/>
        </p:nvPicPr>
        <p:blipFill rotWithShape="1">
          <a:blip r:embed="rId2">
            <a:alphaModFix/>
          </a:blip>
          <a:srcRect/>
          <a:stretch/>
        </p:blipFill>
        <p:spPr>
          <a:xfrm>
            <a:off x="3113315" y="-1687289"/>
            <a:ext cx="6851675" cy="6858017"/>
          </a:xfrm>
          <a:prstGeom prst="rect">
            <a:avLst/>
          </a:prstGeom>
          <a:noFill/>
          <a:ln>
            <a:noFill/>
          </a:ln>
        </p:spPr>
      </p:pic>
      <p:sp>
        <p:nvSpPr>
          <p:cNvPr id="1707" name="Google Shape;1707;p162"/>
          <p:cNvSpPr>
            <a:spLocks noGrp="1"/>
          </p:cNvSpPr>
          <p:nvPr>
            <p:ph type="pic" idx="2"/>
          </p:nvPr>
        </p:nvSpPr>
        <p:spPr>
          <a:xfrm>
            <a:off x="0" y="1218736"/>
            <a:ext cx="7040800" cy="48504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1708" name="Google Shape;1708;p162"/>
          <p:cNvPicPr preferRelativeResize="0"/>
          <p:nvPr/>
        </p:nvPicPr>
        <p:blipFill rotWithShape="1">
          <a:blip r:embed="rId3">
            <a:alphaModFix/>
          </a:blip>
          <a:srcRect/>
          <a:stretch/>
        </p:blipFill>
        <p:spPr>
          <a:xfrm>
            <a:off x="-2597045" y="802035"/>
            <a:ext cx="9628884" cy="402412"/>
          </a:xfrm>
          <a:prstGeom prst="rect">
            <a:avLst/>
          </a:prstGeom>
          <a:noFill/>
          <a:ln>
            <a:noFill/>
          </a:ln>
        </p:spPr>
      </p:pic>
      <p:sp>
        <p:nvSpPr>
          <p:cNvPr id="1709" name="Google Shape;1709;p162"/>
          <p:cNvSpPr/>
          <p:nvPr/>
        </p:nvSpPr>
        <p:spPr>
          <a:xfrm>
            <a:off x="7999159" y="2180441"/>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710" name="Google Shape;1710;p162"/>
          <p:cNvSpPr txBox="1">
            <a:spLocks noGrp="1"/>
          </p:cNvSpPr>
          <p:nvPr>
            <p:ph type="subTitle" idx="1"/>
          </p:nvPr>
        </p:nvSpPr>
        <p:spPr>
          <a:xfrm>
            <a:off x="7886767" y="2952676"/>
            <a:ext cx="34988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2133"/>
            </a:lvl2pPr>
            <a:lvl3pPr lvl="2" algn="l" rtl="0">
              <a:lnSpc>
                <a:spcPct val="90000"/>
              </a:lnSpc>
              <a:spcBef>
                <a:spcPts val="0"/>
              </a:spcBef>
              <a:spcAft>
                <a:spcPts val="0"/>
              </a:spcAft>
              <a:buClr>
                <a:schemeClr val="dk2"/>
              </a:buClr>
              <a:buSzPts val="1600"/>
              <a:buFont typeface="Arial"/>
              <a:buNone/>
              <a:defRPr sz="2133"/>
            </a:lvl3pPr>
            <a:lvl4pPr lvl="3" algn="l" rtl="0">
              <a:lnSpc>
                <a:spcPct val="90000"/>
              </a:lnSpc>
              <a:spcBef>
                <a:spcPts val="0"/>
              </a:spcBef>
              <a:spcAft>
                <a:spcPts val="0"/>
              </a:spcAft>
              <a:buClr>
                <a:schemeClr val="dk2"/>
              </a:buClr>
              <a:buSzPts val="1600"/>
              <a:buFont typeface="Arial"/>
              <a:buNone/>
              <a:defRPr sz="2133"/>
            </a:lvl4pPr>
            <a:lvl5pPr lvl="4" algn="l" rtl="0">
              <a:lnSpc>
                <a:spcPct val="90000"/>
              </a:lnSpc>
              <a:spcBef>
                <a:spcPts val="0"/>
              </a:spcBef>
              <a:spcAft>
                <a:spcPts val="0"/>
              </a:spcAft>
              <a:buClr>
                <a:schemeClr val="dk2"/>
              </a:buClr>
              <a:buSzPts val="1600"/>
              <a:buFont typeface="Arial"/>
              <a:buNone/>
              <a:defRPr sz="2133"/>
            </a:lvl5pPr>
            <a:lvl6pPr lvl="5" algn="l" rtl="0">
              <a:lnSpc>
                <a:spcPct val="90000"/>
              </a:lnSpc>
              <a:spcBef>
                <a:spcPts val="0"/>
              </a:spcBef>
              <a:spcAft>
                <a:spcPts val="0"/>
              </a:spcAft>
              <a:buClr>
                <a:schemeClr val="dk1"/>
              </a:buClr>
              <a:buSzPts val="1600"/>
              <a:buNone/>
              <a:defRPr sz="2133"/>
            </a:lvl6pPr>
            <a:lvl7pPr lvl="6" algn="l" rtl="0">
              <a:lnSpc>
                <a:spcPct val="90000"/>
              </a:lnSpc>
              <a:spcBef>
                <a:spcPts val="0"/>
              </a:spcBef>
              <a:spcAft>
                <a:spcPts val="0"/>
              </a:spcAft>
              <a:buClr>
                <a:schemeClr val="dk1"/>
              </a:buClr>
              <a:buSzPts val="1600"/>
              <a:buNone/>
              <a:defRPr sz="2133"/>
            </a:lvl7pPr>
            <a:lvl8pPr lvl="7" algn="l" rtl="0">
              <a:lnSpc>
                <a:spcPct val="90000"/>
              </a:lnSpc>
              <a:spcBef>
                <a:spcPts val="0"/>
              </a:spcBef>
              <a:spcAft>
                <a:spcPts val="0"/>
              </a:spcAft>
              <a:buClr>
                <a:schemeClr val="dk1"/>
              </a:buClr>
              <a:buSzPts val="1600"/>
              <a:buNone/>
              <a:defRPr sz="2133"/>
            </a:lvl8pPr>
            <a:lvl9pPr lvl="8" algn="l" rtl="0">
              <a:lnSpc>
                <a:spcPct val="90000"/>
              </a:lnSpc>
              <a:spcBef>
                <a:spcPts val="0"/>
              </a:spcBef>
              <a:spcAft>
                <a:spcPts val="0"/>
              </a:spcAft>
              <a:buClr>
                <a:schemeClr val="dk1"/>
              </a:buClr>
              <a:buSzPts val="1600"/>
              <a:buNone/>
              <a:defRPr sz="2133"/>
            </a:lvl9pPr>
          </a:lstStyle>
          <a:p>
            <a:endParaRPr/>
          </a:p>
        </p:txBody>
      </p:sp>
      <p:sp>
        <p:nvSpPr>
          <p:cNvPr id="1711" name="Google Shape;1711;p162"/>
          <p:cNvSpPr txBox="1">
            <a:spLocks noGrp="1"/>
          </p:cNvSpPr>
          <p:nvPr>
            <p:ph type="subTitle" idx="3"/>
          </p:nvPr>
        </p:nvSpPr>
        <p:spPr>
          <a:xfrm>
            <a:off x="7886764" y="3713011"/>
            <a:ext cx="349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712" name="Google Shape;1712;p162"/>
          <p:cNvSpPr>
            <a:spLocks noGrp="1"/>
          </p:cNvSpPr>
          <p:nvPr>
            <p:ph type="pic" idx="4"/>
          </p:nvPr>
        </p:nvSpPr>
        <p:spPr>
          <a:xfrm>
            <a:off x="8151599" y="2332881"/>
            <a:ext cx="426400" cy="426800"/>
          </a:xfrm>
          <a:prstGeom prst="rect">
            <a:avLst/>
          </a:prstGeom>
          <a:noFill/>
          <a:ln>
            <a:noFill/>
          </a:ln>
        </p:spPr>
      </p:sp>
    </p:spTree>
    <p:extLst>
      <p:ext uri="{BB962C8B-B14F-4D97-AF65-F5344CB8AC3E}">
        <p14:creationId xmlns:p14="http://schemas.microsoft.com/office/powerpoint/2010/main" val="316158390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1713"/>
        <p:cNvGrpSpPr/>
        <p:nvPr/>
      </p:nvGrpSpPr>
      <p:grpSpPr>
        <a:xfrm>
          <a:off x="0" y="0"/>
          <a:ext cx="0" cy="0"/>
          <a:chOff x="0" y="0"/>
          <a:chExt cx="0" cy="0"/>
        </a:xfrm>
      </p:grpSpPr>
      <p:pic>
        <p:nvPicPr>
          <p:cNvPr id="1714" name="Google Shape;1714;p163"/>
          <p:cNvPicPr preferRelativeResize="0"/>
          <p:nvPr/>
        </p:nvPicPr>
        <p:blipFill rotWithShape="1">
          <a:blip r:embed="rId2">
            <a:alphaModFix/>
          </a:blip>
          <a:srcRect/>
          <a:stretch/>
        </p:blipFill>
        <p:spPr>
          <a:xfrm>
            <a:off x="2797735" y="-1337995"/>
            <a:ext cx="6851675" cy="6858017"/>
          </a:xfrm>
          <a:prstGeom prst="rect">
            <a:avLst/>
          </a:prstGeom>
          <a:noFill/>
          <a:ln>
            <a:noFill/>
          </a:ln>
        </p:spPr>
      </p:pic>
      <p:sp>
        <p:nvSpPr>
          <p:cNvPr id="1715" name="Google Shape;1715;p163"/>
          <p:cNvSpPr>
            <a:spLocks noGrp="1"/>
          </p:cNvSpPr>
          <p:nvPr>
            <p:ph type="pic" idx="2"/>
          </p:nvPr>
        </p:nvSpPr>
        <p:spPr>
          <a:xfrm>
            <a:off x="5628033" y="972868"/>
            <a:ext cx="6564000" cy="4968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1716" name="Google Shape;1716;p163"/>
          <p:cNvPicPr preferRelativeResize="0"/>
          <p:nvPr/>
        </p:nvPicPr>
        <p:blipFill rotWithShape="1">
          <a:blip r:embed="rId3">
            <a:alphaModFix/>
          </a:blip>
          <a:srcRect/>
          <a:stretch/>
        </p:blipFill>
        <p:spPr>
          <a:xfrm>
            <a:off x="5628047" y="570458"/>
            <a:ext cx="9628884" cy="402412"/>
          </a:xfrm>
          <a:prstGeom prst="rect">
            <a:avLst/>
          </a:prstGeom>
          <a:noFill/>
          <a:ln>
            <a:noFill/>
          </a:ln>
        </p:spPr>
      </p:pic>
      <p:sp>
        <p:nvSpPr>
          <p:cNvPr id="1717" name="Google Shape;1717;p163"/>
          <p:cNvSpPr txBox="1">
            <a:spLocks noGrp="1"/>
          </p:cNvSpPr>
          <p:nvPr>
            <p:ph type="subTitle" idx="1"/>
          </p:nvPr>
        </p:nvSpPr>
        <p:spPr>
          <a:xfrm>
            <a:off x="4567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18" name="Google Shape;1718;p163"/>
          <p:cNvSpPr txBox="1">
            <a:spLocks noGrp="1"/>
          </p:cNvSpPr>
          <p:nvPr>
            <p:ph type="title"/>
          </p:nvPr>
        </p:nvSpPr>
        <p:spPr>
          <a:xfrm>
            <a:off x="456700"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1719" name="Google Shape;1719;p163"/>
          <p:cNvSpPr txBox="1">
            <a:spLocks noGrp="1"/>
          </p:cNvSpPr>
          <p:nvPr>
            <p:ph type="subTitle" idx="3"/>
          </p:nvPr>
        </p:nvSpPr>
        <p:spPr>
          <a:xfrm>
            <a:off x="4567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01569157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1720"/>
        <p:cNvGrpSpPr/>
        <p:nvPr/>
      </p:nvGrpSpPr>
      <p:grpSpPr>
        <a:xfrm>
          <a:off x="0" y="0"/>
          <a:ext cx="0" cy="0"/>
          <a:chOff x="0" y="0"/>
          <a:chExt cx="0" cy="0"/>
        </a:xfrm>
      </p:grpSpPr>
      <p:sp>
        <p:nvSpPr>
          <p:cNvPr id="1721" name="Google Shape;1721;p164"/>
          <p:cNvSpPr txBox="1">
            <a:spLocks noGrp="1"/>
          </p:cNvSpPr>
          <p:nvPr>
            <p:ph type="title"/>
          </p:nvPr>
        </p:nvSpPr>
        <p:spPr>
          <a:xfrm>
            <a:off x="7124201"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pic>
        <p:nvPicPr>
          <p:cNvPr id="1722" name="Google Shape;1722;p164"/>
          <p:cNvPicPr preferRelativeResize="0"/>
          <p:nvPr/>
        </p:nvPicPr>
        <p:blipFill rotWithShape="1">
          <a:blip r:embed="rId2">
            <a:alphaModFix/>
          </a:blip>
          <a:srcRect/>
          <a:stretch/>
        </p:blipFill>
        <p:spPr>
          <a:xfrm>
            <a:off x="3113315" y="-1687289"/>
            <a:ext cx="6851675" cy="6858017"/>
          </a:xfrm>
          <a:prstGeom prst="rect">
            <a:avLst/>
          </a:prstGeom>
          <a:noFill/>
          <a:ln>
            <a:noFill/>
          </a:ln>
        </p:spPr>
      </p:pic>
      <p:sp>
        <p:nvSpPr>
          <p:cNvPr id="1723" name="Google Shape;1723;p164"/>
          <p:cNvSpPr>
            <a:spLocks noGrp="1"/>
          </p:cNvSpPr>
          <p:nvPr>
            <p:ph type="pic" idx="2"/>
          </p:nvPr>
        </p:nvSpPr>
        <p:spPr>
          <a:xfrm>
            <a:off x="0" y="1218736"/>
            <a:ext cx="6735600" cy="48504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1724" name="Google Shape;1724;p164"/>
          <p:cNvPicPr preferRelativeResize="0"/>
          <p:nvPr/>
        </p:nvPicPr>
        <p:blipFill rotWithShape="1">
          <a:blip r:embed="rId3">
            <a:alphaModFix/>
          </a:blip>
          <a:srcRect/>
          <a:stretch/>
        </p:blipFill>
        <p:spPr>
          <a:xfrm>
            <a:off x="-2901845" y="802035"/>
            <a:ext cx="9628884" cy="402412"/>
          </a:xfrm>
          <a:prstGeom prst="rect">
            <a:avLst/>
          </a:prstGeom>
          <a:noFill/>
          <a:ln>
            <a:noFill/>
          </a:ln>
        </p:spPr>
      </p:pic>
      <p:sp>
        <p:nvSpPr>
          <p:cNvPr id="1725" name="Google Shape;1725;p164"/>
          <p:cNvSpPr txBox="1">
            <a:spLocks noGrp="1"/>
          </p:cNvSpPr>
          <p:nvPr>
            <p:ph type="subTitle" idx="1"/>
          </p:nvPr>
        </p:nvSpPr>
        <p:spPr>
          <a:xfrm>
            <a:off x="71242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26" name="Google Shape;1726;p164"/>
          <p:cNvSpPr txBox="1">
            <a:spLocks noGrp="1"/>
          </p:cNvSpPr>
          <p:nvPr>
            <p:ph type="subTitle" idx="3"/>
          </p:nvPr>
        </p:nvSpPr>
        <p:spPr>
          <a:xfrm>
            <a:off x="71242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54119990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1727"/>
        <p:cNvGrpSpPr/>
        <p:nvPr/>
      </p:nvGrpSpPr>
      <p:grpSpPr>
        <a:xfrm>
          <a:off x="0" y="0"/>
          <a:ext cx="0" cy="0"/>
          <a:chOff x="0" y="0"/>
          <a:chExt cx="0" cy="0"/>
        </a:xfrm>
      </p:grpSpPr>
      <p:pic>
        <p:nvPicPr>
          <p:cNvPr id="1728" name="Google Shape;1728;p165"/>
          <p:cNvPicPr preferRelativeResize="0"/>
          <p:nvPr/>
        </p:nvPicPr>
        <p:blipFill rotWithShape="1">
          <a:blip r:embed="rId2">
            <a:alphaModFix/>
          </a:blip>
          <a:srcRect/>
          <a:stretch/>
        </p:blipFill>
        <p:spPr>
          <a:xfrm>
            <a:off x="-1240972" y="-2279813"/>
            <a:ext cx="6851675" cy="6858017"/>
          </a:xfrm>
          <a:prstGeom prst="rect">
            <a:avLst/>
          </a:prstGeom>
          <a:noFill/>
          <a:ln>
            <a:noFill/>
          </a:ln>
        </p:spPr>
      </p:pic>
      <p:sp>
        <p:nvSpPr>
          <p:cNvPr id="1729" name="Google Shape;1729;p165"/>
          <p:cNvSpPr>
            <a:spLocks noGrp="1"/>
          </p:cNvSpPr>
          <p:nvPr>
            <p:ph type="pic" idx="2"/>
          </p:nvPr>
        </p:nvSpPr>
        <p:spPr>
          <a:xfrm>
            <a:off x="493411" y="1269901"/>
            <a:ext cx="11205200" cy="5639200"/>
          </a:xfrm>
          <a:prstGeom prst="roundRect">
            <a:avLst>
              <a:gd name="adj" fmla="val 0"/>
            </a:avLst>
          </a:prstGeom>
          <a:solidFill>
            <a:srgbClr val="090C0F"/>
          </a:solidFill>
          <a:ln>
            <a:noFill/>
          </a:ln>
          <a:effectLst>
            <a:reflection stA="20000" endPos="35000" fadeDir="5400012" sy="-100000" algn="bl" rotWithShape="0"/>
          </a:effectLst>
        </p:spPr>
      </p:sp>
      <p:pic>
        <p:nvPicPr>
          <p:cNvPr id="1730" name="Google Shape;1730;p165"/>
          <p:cNvPicPr preferRelativeResize="0"/>
          <p:nvPr/>
        </p:nvPicPr>
        <p:blipFill rotWithShape="1">
          <a:blip r:embed="rId3">
            <a:alphaModFix/>
          </a:blip>
          <a:srcRect/>
          <a:stretch/>
        </p:blipFill>
        <p:spPr>
          <a:xfrm>
            <a:off x="493414" y="802033"/>
            <a:ext cx="11194841" cy="467859"/>
          </a:xfrm>
          <a:prstGeom prst="rect">
            <a:avLst/>
          </a:prstGeom>
          <a:noFill/>
          <a:ln>
            <a:noFill/>
          </a:ln>
        </p:spPr>
      </p:pic>
    </p:spTree>
    <p:extLst>
      <p:ext uri="{BB962C8B-B14F-4D97-AF65-F5344CB8AC3E}">
        <p14:creationId xmlns:p14="http://schemas.microsoft.com/office/powerpoint/2010/main" val="23689789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1731"/>
        <p:cNvGrpSpPr/>
        <p:nvPr/>
      </p:nvGrpSpPr>
      <p:grpSpPr>
        <a:xfrm>
          <a:off x="0" y="0"/>
          <a:ext cx="0" cy="0"/>
          <a:chOff x="0" y="0"/>
          <a:chExt cx="0" cy="0"/>
        </a:xfrm>
      </p:grpSpPr>
      <p:pic>
        <p:nvPicPr>
          <p:cNvPr id="1732" name="Google Shape;1732;p166"/>
          <p:cNvPicPr preferRelativeResize="0"/>
          <p:nvPr/>
        </p:nvPicPr>
        <p:blipFill rotWithShape="1">
          <a:blip r:embed="rId2">
            <a:alphaModFix/>
          </a:blip>
          <a:srcRect/>
          <a:stretch/>
        </p:blipFill>
        <p:spPr>
          <a:xfrm>
            <a:off x="6948457" y="-1828803"/>
            <a:ext cx="6851675" cy="6858017"/>
          </a:xfrm>
          <a:prstGeom prst="rect">
            <a:avLst/>
          </a:prstGeom>
          <a:noFill/>
          <a:ln>
            <a:noFill/>
          </a:ln>
        </p:spPr>
      </p:pic>
      <p:sp>
        <p:nvSpPr>
          <p:cNvPr id="1733" name="Google Shape;1733;p166"/>
          <p:cNvSpPr>
            <a:spLocks noGrp="1"/>
          </p:cNvSpPr>
          <p:nvPr>
            <p:ph type="pic" idx="2"/>
          </p:nvPr>
        </p:nvSpPr>
        <p:spPr>
          <a:xfrm>
            <a:off x="493411" y="1269901"/>
            <a:ext cx="11205200" cy="5639200"/>
          </a:xfrm>
          <a:prstGeom prst="roundRect">
            <a:avLst>
              <a:gd name="adj" fmla="val 0"/>
            </a:avLst>
          </a:prstGeom>
          <a:solidFill>
            <a:srgbClr val="0A0C10"/>
          </a:solidFill>
          <a:ln>
            <a:noFill/>
          </a:ln>
          <a:effectLst>
            <a:reflection stA="20000" endPos="35000" fadeDir="5400012" sy="-100000" algn="bl" rotWithShape="0"/>
          </a:effectLst>
        </p:spPr>
      </p:sp>
      <p:pic>
        <p:nvPicPr>
          <p:cNvPr id="1734" name="Google Shape;1734;p166"/>
          <p:cNvPicPr preferRelativeResize="0"/>
          <p:nvPr/>
        </p:nvPicPr>
        <p:blipFill rotWithShape="1">
          <a:blip r:embed="rId3">
            <a:alphaModFix/>
          </a:blip>
          <a:srcRect/>
          <a:stretch/>
        </p:blipFill>
        <p:spPr>
          <a:xfrm>
            <a:off x="493414" y="802033"/>
            <a:ext cx="11194841" cy="467859"/>
          </a:xfrm>
          <a:prstGeom prst="rect">
            <a:avLst/>
          </a:prstGeom>
          <a:noFill/>
          <a:ln>
            <a:noFill/>
          </a:ln>
        </p:spPr>
      </p:pic>
    </p:spTree>
    <p:extLst>
      <p:ext uri="{BB962C8B-B14F-4D97-AF65-F5344CB8AC3E}">
        <p14:creationId xmlns:p14="http://schemas.microsoft.com/office/powerpoint/2010/main" val="147348736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1735"/>
        <p:cNvGrpSpPr/>
        <p:nvPr/>
      </p:nvGrpSpPr>
      <p:grpSpPr>
        <a:xfrm>
          <a:off x="0" y="0"/>
          <a:ext cx="0" cy="0"/>
          <a:chOff x="0" y="0"/>
          <a:chExt cx="0" cy="0"/>
        </a:xfrm>
      </p:grpSpPr>
      <p:pic>
        <p:nvPicPr>
          <p:cNvPr id="1736" name="Google Shape;1736;p167"/>
          <p:cNvPicPr preferRelativeResize="0"/>
          <p:nvPr/>
        </p:nvPicPr>
        <p:blipFill rotWithShape="1">
          <a:blip r:embed="rId2">
            <a:alphaModFix/>
          </a:blip>
          <a:srcRect/>
          <a:stretch/>
        </p:blipFill>
        <p:spPr>
          <a:xfrm>
            <a:off x="7703097" y="-1629694"/>
            <a:ext cx="6851675" cy="6858017"/>
          </a:xfrm>
          <a:prstGeom prst="rect">
            <a:avLst/>
          </a:prstGeom>
          <a:noFill/>
          <a:ln>
            <a:noFill/>
          </a:ln>
        </p:spPr>
      </p:pic>
      <p:grpSp>
        <p:nvGrpSpPr>
          <p:cNvPr id="1737" name="Google Shape;1737;p167"/>
          <p:cNvGrpSpPr/>
          <p:nvPr/>
        </p:nvGrpSpPr>
        <p:grpSpPr>
          <a:xfrm>
            <a:off x="5322891" y="884474"/>
            <a:ext cx="6568731" cy="4806377"/>
            <a:chOff x="4796385" y="2821973"/>
            <a:chExt cx="5385971" cy="3940946"/>
          </a:xfrm>
        </p:grpSpPr>
        <p:sp>
          <p:nvSpPr>
            <p:cNvPr id="1738" name="Google Shape;1738;p167"/>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39" name="Google Shape;1739;p167"/>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40" name="Google Shape;1740;p167"/>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41" name="Google Shape;1741;p167"/>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42" name="Google Shape;1742;p167"/>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43" name="Google Shape;1743;p167"/>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grpSp>
      <p:sp>
        <p:nvSpPr>
          <p:cNvPr id="1744" name="Google Shape;1744;p167"/>
          <p:cNvSpPr/>
          <p:nvPr/>
        </p:nvSpPr>
        <p:spPr>
          <a:xfrm>
            <a:off x="5435600" y="1041403"/>
            <a:ext cx="5626000" cy="404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45" name="Google Shape;1745;p167"/>
          <p:cNvSpPr/>
          <p:nvPr/>
        </p:nvSpPr>
        <p:spPr>
          <a:xfrm>
            <a:off x="6353605" y="1500680"/>
            <a:ext cx="3759200" cy="2984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46" name="Google Shape;1746;p167"/>
          <p:cNvSpPr txBox="1">
            <a:spLocks noGrp="1"/>
          </p:cNvSpPr>
          <p:nvPr>
            <p:ph type="subTitle" idx="1"/>
          </p:nvPr>
        </p:nvSpPr>
        <p:spPr>
          <a:xfrm>
            <a:off x="5608320" y="1109475"/>
            <a:ext cx="4096400" cy="329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600">
                <a:solidFill>
                  <a:schemeClr val="dk1"/>
                </a:solidFill>
              </a:defRPr>
            </a:lvl2pPr>
            <a:lvl3pPr lvl="2" algn="l" rtl="0">
              <a:lnSpc>
                <a:spcPct val="90000"/>
              </a:lnSpc>
              <a:spcBef>
                <a:spcPts val="0"/>
              </a:spcBef>
              <a:spcAft>
                <a:spcPts val="0"/>
              </a:spcAft>
              <a:buClr>
                <a:schemeClr val="dk1"/>
              </a:buClr>
              <a:buSzPts val="1200"/>
              <a:buFont typeface="Arial"/>
              <a:buNone/>
              <a:defRPr sz="1600">
                <a:solidFill>
                  <a:schemeClr val="dk1"/>
                </a:solidFill>
              </a:defRPr>
            </a:lvl3pPr>
            <a:lvl4pPr lvl="3" algn="l" rtl="0">
              <a:lnSpc>
                <a:spcPct val="90000"/>
              </a:lnSpc>
              <a:spcBef>
                <a:spcPts val="0"/>
              </a:spcBef>
              <a:spcAft>
                <a:spcPts val="0"/>
              </a:spcAft>
              <a:buClr>
                <a:schemeClr val="dk1"/>
              </a:buClr>
              <a:buSzPts val="1200"/>
              <a:buFont typeface="Arial"/>
              <a:buNone/>
              <a:defRPr sz="1600">
                <a:solidFill>
                  <a:schemeClr val="dk1"/>
                </a:solidFill>
              </a:defRPr>
            </a:lvl4pPr>
            <a:lvl5pPr lvl="4" algn="l" rtl="0">
              <a:lnSpc>
                <a:spcPct val="90000"/>
              </a:lnSpc>
              <a:spcBef>
                <a:spcPts val="0"/>
              </a:spcBef>
              <a:spcAft>
                <a:spcPts val="0"/>
              </a:spcAft>
              <a:buClr>
                <a:schemeClr val="dk1"/>
              </a:buClr>
              <a:buSzPts val="1200"/>
              <a:buFont typeface="Arial"/>
              <a:buNone/>
              <a:defRPr sz="1600">
                <a:solidFill>
                  <a:schemeClr val="dk1"/>
                </a:solidFill>
              </a:defRPr>
            </a:lvl5pPr>
            <a:lvl6pPr lvl="5" algn="l" rtl="0">
              <a:lnSpc>
                <a:spcPct val="90000"/>
              </a:lnSpc>
              <a:spcBef>
                <a:spcPts val="0"/>
              </a:spcBef>
              <a:spcAft>
                <a:spcPts val="0"/>
              </a:spcAft>
              <a:buClr>
                <a:schemeClr val="dk1"/>
              </a:buClr>
              <a:buSzPts val="1200"/>
              <a:buNone/>
              <a:defRPr sz="1600">
                <a:solidFill>
                  <a:schemeClr val="dk1"/>
                </a:solidFill>
              </a:defRPr>
            </a:lvl6pPr>
            <a:lvl7pPr lvl="6" algn="l" rtl="0">
              <a:lnSpc>
                <a:spcPct val="90000"/>
              </a:lnSpc>
              <a:spcBef>
                <a:spcPts val="0"/>
              </a:spcBef>
              <a:spcAft>
                <a:spcPts val="0"/>
              </a:spcAft>
              <a:buClr>
                <a:schemeClr val="dk1"/>
              </a:buClr>
              <a:buSzPts val="1200"/>
              <a:buNone/>
              <a:defRPr sz="1600">
                <a:solidFill>
                  <a:schemeClr val="dk1"/>
                </a:solidFill>
              </a:defRPr>
            </a:lvl7pPr>
            <a:lvl8pPr lvl="7" algn="l" rtl="0">
              <a:lnSpc>
                <a:spcPct val="90000"/>
              </a:lnSpc>
              <a:spcBef>
                <a:spcPts val="0"/>
              </a:spcBef>
              <a:spcAft>
                <a:spcPts val="0"/>
              </a:spcAft>
              <a:buClr>
                <a:schemeClr val="dk1"/>
              </a:buClr>
              <a:buSzPts val="1200"/>
              <a:buNone/>
              <a:defRPr sz="1600">
                <a:solidFill>
                  <a:schemeClr val="dk1"/>
                </a:solidFill>
              </a:defRPr>
            </a:lvl8pPr>
            <a:lvl9pPr lvl="8" algn="l" rtl="0">
              <a:lnSpc>
                <a:spcPct val="90000"/>
              </a:lnSpc>
              <a:spcBef>
                <a:spcPts val="0"/>
              </a:spcBef>
              <a:spcAft>
                <a:spcPts val="0"/>
              </a:spcAft>
              <a:buClr>
                <a:schemeClr val="dk1"/>
              </a:buClr>
              <a:buSzPts val="1200"/>
              <a:buNone/>
              <a:defRPr sz="1600">
                <a:solidFill>
                  <a:schemeClr val="dk1"/>
                </a:solidFill>
              </a:defRPr>
            </a:lvl9pPr>
          </a:lstStyle>
          <a:p>
            <a:endParaRPr/>
          </a:p>
        </p:txBody>
      </p:sp>
      <p:sp>
        <p:nvSpPr>
          <p:cNvPr id="1747" name="Google Shape;1747;p167"/>
          <p:cNvSpPr txBox="1">
            <a:spLocks noGrp="1"/>
          </p:cNvSpPr>
          <p:nvPr>
            <p:ph type="subTitle" idx="2"/>
          </p:nvPr>
        </p:nvSpPr>
        <p:spPr>
          <a:xfrm>
            <a:off x="6352032" y="1560580"/>
            <a:ext cx="5303600" cy="329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9pPr>
          </a:lstStyle>
          <a:p>
            <a:endParaRPr/>
          </a:p>
        </p:txBody>
      </p:sp>
      <p:sp>
        <p:nvSpPr>
          <p:cNvPr id="1748" name="Google Shape;1748;p167"/>
          <p:cNvSpPr txBox="1">
            <a:spLocks noGrp="1"/>
          </p:cNvSpPr>
          <p:nvPr>
            <p:ph type="subTitle" idx="3"/>
          </p:nvPr>
        </p:nvSpPr>
        <p:spPr>
          <a:xfrm>
            <a:off x="6352032" y="1853188"/>
            <a:ext cx="5303600" cy="3682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9pPr>
          </a:lstStyle>
          <a:p>
            <a:endParaRPr/>
          </a:p>
        </p:txBody>
      </p:sp>
      <p:sp>
        <p:nvSpPr>
          <p:cNvPr id="1749" name="Google Shape;1749;p167"/>
          <p:cNvSpPr txBox="1">
            <a:spLocks noGrp="1"/>
          </p:cNvSpPr>
          <p:nvPr>
            <p:ph type="subTitle" idx="4"/>
          </p:nvPr>
        </p:nvSpPr>
        <p:spPr>
          <a:xfrm>
            <a:off x="4567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50" name="Google Shape;1750;p167"/>
          <p:cNvSpPr txBox="1">
            <a:spLocks noGrp="1"/>
          </p:cNvSpPr>
          <p:nvPr>
            <p:ph type="title"/>
          </p:nvPr>
        </p:nvSpPr>
        <p:spPr>
          <a:xfrm>
            <a:off x="456700"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1751" name="Google Shape;1751;p167"/>
          <p:cNvSpPr txBox="1">
            <a:spLocks noGrp="1"/>
          </p:cNvSpPr>
          <p:nvPr>
            <p:ph type="subTitle" idx="5"/>
          </p:nvPr>
        </p:nvSpPr>
        <p:spPr>
          <a:xfrm>
            <a:off x="4567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413236140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1752"/>
        <p:cNvGrpSpPr/>
        <p:nvPr/>
      </p:nvGrpSpPr>
      <p:grpSpPr>
        <a:xfrm>
          <a:off x="0" y="0"/>
          <a:ext cx="0" cy="0"/>
          <a:chOff x="0" y="0"/>
          <a:chExt cx="0" cy="0"/>
        </a:xfrm>
      </p:grpSpPr>
      <p:sp>
        <p:nvSpPr>
          <p:cNvPr id="1753" name="Google Shape;1753;p168"/>
          <p:cNvSpPr txBox="1">
            <a:spLocks noGrp="1"/>
          </p:cNvSpPr>
          <p:nvPr>
            <p:ph type="title"/>
          </p:nvPr>
        </p:nvSpPr>
        <p:spPr>
          <a:xfrm>
            <a:off x="7124201"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pic>
        <p:nvPicPr>
          <p:cNvPr id="1754" name="Google Shape;1754;p168"/>
          <p:cNvPicPr preferRelativeResize="0"/>
          <p:nvPr/>
        </p:nvPicPr>
        <p:blipFill rotWithShape="1">
          <a:blip r:embed="rId2">
            <a:alphaModFix/>
          </a:blip>
          <a:srcRect/>
          <a:stretch/>
        </p:blipFill>
        <p:spPr>
          <a:xfrm>
            <a:off x="-2078540" y="-1167402"/>
            <a:ext cx="6851675" cy="6858017"/>
          </a:xfrm>
          <a:prstGeom prst="rect">
            <a:avLst/>
          </a:prstGeom>
          <a:noFill/>
          <a:ln>
            <a:noFill/>
          </a:ln>
        </p:spPr>
      </p:pic>
      <p:grpSp>
        <p:nvGrpSpPr>
          <p:cNvPr id="1755" name="Google Shape;1755;p168"/>
          <p:cNvGrpSpPr/>
          <p:nvPr/>
        </p:nvGrpSpPr>
        <p:grpSpPr>
          <a:xfrm>
            <a:off x="319745" y="884474"/>
            <a:ext cx="6568731" cy="4806377"/>
            <a:chOff x="4796385" y="2821973"/>
            <a:chExt cx="5385971" cy="3940946"/>
          </a:xfrm>
        </p:grpSpPr>
        <p:sp>
          <p:nvSpPr>
            <p:cNvPr id="1756" name="Google Shape;1756;p168"/>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57" name="Google Shape;1757;p168"/>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58" name="Google Shape;1758;p168"/>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59" name="Google Shape;1759;p168"/>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60" name="Google Shape;1760;p168"/>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61" name="Google Shape;1761;p168"/>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grpSp>
      <p:sp>
        <p:nvSpPr>
          <p:cNvPr id="1762" name="Google Shape;1762;p168"/>
          <p:cNvSpPr/>
          <p:nvPr/>
        </p:nvSpPr>
        <p:spPr>
          <a:xfrm>
            <a:off x="432455" y="1041403"/>
            <a:ext cx="5626000" cy="404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63" name="Google Shape;1763;p168"/>
          <p:cNvSpPr/>
          <p:nvPr/>
        </p:nvSpPr>
        <p:spPr>
          <a:xfrm>
            <a:off x="1350460" y="1500680"/>
            <a:ext cx="3759200" cy="2984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64" name="Google Shape;1764;p168"/>
          <p:cNvSpPr txBox="1">
            <a:spLocks noGrp="1"/>
          </p:cNvSpPr>
          <p:nvPr>
            <p:ph type="subTitle" idx="1"/>
          </p:nvPr>
        </p:nvSpPr>
        <p:spPr>
          <a:xfrm>
            <a:off x="609600" y="1109475"/>
            <a:ext cx="4096400" cy="329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600" b="1">
                <a:solidFill>
                  <a:schemeClr val="dk1"/>
                </a:solidFill>
              </a:defRPr>
            </a:lvl2pPr>
            <a:lvl3pPr lvl="2" algn="l" rtl="0">
              <a:lnSpc>
                <a:spcPct val="90000"/>
              </a:lnSpc>
              <a:spcBef>
                <a:spcPts val="0"/>
              </a:spcBef>
              <a:spcAft>
                <a:spcPts val="0"/>
              </a:spcAft>
              <a:buClr>
                <a:schemeClr val="dk1"/>
              </a:buClr>
              <a:buSzPts val="1200"/>
              <a:buFont typeface="Arial"/>
              <a:buNone/>
              <a:defRPr sz="1600" b="1">
                <a:solidFill>
                  <a:schemeClr val="dk1"/>
                </a:solidFill>
              </a:defRPr>
            </a:lvl3pPr>
            <a:lvl4pPr lvl="3" algn="l" rtl="0">
              <a:lnSpc>
                <a:spcPct val="90000"/>
              </a:lnSpc>
              <a:spcBef>
                <a:spcPts val="0"/>
              </a:spcBef>
              <a:spcAft>
                <a:spcPts val="0"/>
              </a:spcAft>
              <a:buClr>
                <a:schemeClr val="dk1"/>
              </a:buClr>
              <a:buSzPts val="1200"/>
              <a:buFont typeface="Arial"/>
              <a:buNone/>
              <a:defRPr sz="1600" b="1">
                <a:solidFill>
                  <a:schemeClr val="dk1"/>
                </a:solidFill>
              </a:defRPr>
            </a:lvl4pPr>
            <a:lvl5pPr lvl="4" algn="l" rtl="0">
              <a:lnSpc>
                <a:spcPct val="90000"/>
              </a:lnSpc>
              <a:spcBef>
                <a:spcPts val="0"/>
              </a:spcBef>
              <a:spcAft>
                <a:spcPts val="0"/>
              </a:spcAft>
              <a:buClr>
                <a:schemeClr val="dk1"/>
              </a:buClr>
              <a:buSzPts val="1200"/>
              <a:buFont typeface="Arial"/>
              <a:buNone/>
              <a:defRPr sz="1600" b="1">
                <a:solidFill>
                  <a:schemeClr val="dk1"/>
                </a:solidFill>
              </a:defRPr>
            </a:lvl5pPr>
            <a:lvl6pPr lvl="5" algn="l" rtl="0">
              <a:lnSpc>
                <a:spcPct val="90000"/>
              </a:lnSpc>
              <a:spcBef>
                <a:spcPts val="0"/>
              </a:spcBef>
              <a:spcAft>
                <a:spcPts val="0"/>
              </a:spcAft>
              <a:buClr>
                <a:schemeClr val="dk1"/>
              </a:buClr>
              <a:buSzPts val="1200"/>
              <a:buNone/>
              <a:defRPr sz="1600" b="1">
                <a:solidFill>
                  <a:schemeClr val="dk1"/>
                </a:solidFill>
              </a:defRPr>
            </a:lvl6pPr>
            <a:lvl7pPr lvl="6" algn="l" rtl="0">
              <a:lnSpc>
                <a:spcPct val="90000"/>
              </a:lnSpc>
              <a:spcBef>
                <a:spcPts val="0"/>
              </a:spcBef>
              <a:spcAft>
                <a:spcPts val="0"/>
              </a:spcAft>
              <a:buClr>
                <a:schemeClr val="dk1"/>
              </a:buClr>
              <a:buSzPts val="1200"/>
              <a:buNone/>
              <a:defRPr sz="1600" b="1">
                <a:solidFill>
                  <a:schemeClr val="dk1"/>
                </a:solidFill>
              </a:defRPr>
            </a:lvl7pPr>
            <a:lvl8pPr lvl="7" algn="l" rtl="0">
              <a:lnSpc>
                <a:spcPct val="90000"/>
              </a:lnSpc>
              <a:spcBef>
                <a:spcPts val="0"/>
              </a:spcBef>
              <a:spcAft>
                <a:spcPts val="0"/>
              </a:spcAft>
              <a:buClr>
                <a:schemeClr val="dk1"/>
              </a:buClr>
              <a:buSzPts val="1200"/>
              <a:buNone/>
              <a:defRPr sz="1600" b="1">
                <a:solidFill>
                  <a:schemeClr val="dk1"/>
                </a:solidFill>
              </a:defRPr>
            </a:lvl8pPr>
            <a:lvl9pPr lvl="8" algn="l" rtl="0">
              <a:lnSpc>
                <a:spcPct val="90000"/>
              </a:lnSpc>
              <a:spcBef>
                <a:spcPts val="0"/>
              </a:spcBef>
              <a:spcAft>
                <a:spcPts val="0"/>
              </a:spcAft>
              <a:buClr>
                <a:schemeClr val="dk1"/>
              </a:buClr>
              <a:buSzPts val="1200"/>
              <a:buNone/>
              <a:defRPr sz="1600" b="1">
                <a:solidFill>
                  <a:schemeClr val="dk1"/>
                </a:solidFill>
              </a:defRPr>
            </a:lvl9pPr>
          </a:lstStyle>
          <a:p>
            <a:endParaRPr/>
          </a:p>
        </p:txBody>
      </p:sp>
      <p:sp>
        <p:nvSpPr>
          <p:cNvPr id="1765" name="Google Shape;1765;p168"/>
          <p:cNvSpPr txBox="1">
            <a:spLocks noGrp="1"/>
          </p:cNvSpPr>
          <p:nvPr>
            <p:ph type="subTitle" idx="2"/>
          </p:nvPr>
        </p:nvSpPr>
        <p:spPr>
          <a:xfrm>
            <a:off x="1353312" y="1560580"/>
            <a:ext cx="5303600" cy="329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9pPr>
          </a:lstStyle>
          <a:p>
            <a:endParaRPr/>
          </a:p>
        </p:txBody>
      </p:sp>
      <p:sp>
        <p:nvSpPr>
          <p:cNvPr id="1766" name="Google Shape;1766;p168"/>
          <p:cNvSpPr txBox="1">
            <a:spLocks noGrp="1"/>
          </p:cNvSpPr>
          <p:nvPr>
            <p:ph type="subTitle" idx="3"/>
          </p:nvPr>
        </p:nvSpPr>
        <p:spPr>
          <a:xfrm>
            <a:off x="1353312" y="1853188"/>
            <a:ext cx="5303600" cy="3682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9pPr>
          </a:lstStyle>
          <a:p>
            <a:endParaRPr/>
          </a:p>
        </p:txBody>
      </p:sp>
      <p:sp>
        <p:nvSpPr>
          <p:cNvPr id="1767" name="Google Shape;1767;p168"/>
          <p:cNvSpPr txBox="1">
            <a:spLocks noGrp="1"/>
          </p:cNvSpPr>
          <p:nvPr>
            <p:ph type="subTitle" idx="4"/>
          </p:nvPr>
        </p:nvSpPr>
        <p:spPr>
          <a:xfrm>
            <a:off x="71242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68" name="Google Shape;1768;p168"/>
          <p:cNvSpPr txBox="1">
            <a:spLocks noGrp="1"/>
          </p:cNvSpPr>
          <p:nvPr>
            <p:ph type="subTitle" idx="5"/>
          </p:nvPr>
        </p:nvSpPr>
        <p:spPr>
          <a:xfrm>
            <a:off x="71242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338734522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1769"/>
        <p:cNvGrpSpPr/>
        <p:nvPr/>
      </p:nvGrpSpPr>
      <p:grpSpPr>
        <a:xfrm>
          <a:off x="0" y="0"/>
          <a:ext cx="0" cy="0"/>
          <a:chOff x="0" y="0"/>
          <a:chExt cx="0" cy="0"/>
        </a:xfrm>
      </p:grpSpPr>
      <p:sp>
        <p:nvSpPr>
          <p:cNvPr id="1770" name="Google Shape;1770;p169"/>
          <p:cNvSpPr/>
          <p:nvPr/>
        </p:nvSpPr>
        <p:spPr>
          <a:xfrm>
            <a:off x="962877" y="854531"/>
            <a:ext cx="10266400" cy="5303600"/>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71" name="Google Shape;1771;p169"/>
          <p:cNvSpPr>
            <a:spLocks noGrp="1"/>
          </p:cNvSpPr>
          <p:nvPr>
            <p:ph type="pic" idx="2"/>
          </p:nvPr>
        </p:nvSpPr>
        <p:spPr>
          <a:xfrm>
            <a:off x="5524497" y="3600637"/>
            <a:ext cx="1142000" cy="11428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1772" name="Google Shape;1772;p169"/>
          <p:cNvSpPr txBox="1"/>
          <p:nvPr/>
        </p:nvSpPr>
        <p:spPr>
          <a:xfrm>
            <a:off x="5695961" y="925651"/>
            <a:ext cx="800000" cy="1749083"/>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11066" b="1" i="0" u="none" strike="noStrike" cap="none">
                <a:solidFill>
                  <a:schemeClr val="dk1"/>
                </a:solidFill>
                <a:latin typeface="Arial"/>
                <a:ea typeface="Arial"/>
                <a:cs typeface="Arial"/>
                <a:sym typeface="Arial"/>
              </a:rPr>
              <a:t>“</a:t>
            </a:r>
            <a:endParaRPr sz="11066" b="1" i="0" u="none" strike="noStrike" cap="none">
              <a:solidFill>
                <a:schemeClr val="dk1"/>
              </a:solidFill>
              <a:latin typeface="Arial"/>
              <a:ea typeface="Arial"/>
              <a:cs typeface="Arial"/>
              <a:sym typeface="Arial"/>
            </a:endParaRPr>
          </a:p>
        </p:txBody>
      </p:sp>
      <p:sp>
        <p:nvSpPr>
          <p:cNvPr id="1773" name="Google Shape;1773;p169"/>
          <p:cNvSpPr txBox="1">
            <a:spLocks noGrp="1"/>
          </p:cNvSpPr>
          <p:nvPr>
            <p:ph type="subTitle" idx="1"/>
          </p:nvPr>
        </p:nvSpPr>
        <p:spPr>
          <a:xfrm>
            <a:off x="3742944" y="5303043"/>
            <a:ext cx="4718400" cy="451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774" name="Google Shape;1774;p169"/>
          <p:cNvSpPr txBox="1">
            <a:spLocks noGrp="1"/>
          </p:cNvSpPr>
          <p:nvPr>
            <p:ph type="subTitle" idx="3"/>
          </p:nvPr>
        </p:nvSpPr>
        <p:spPr>
          <a:xfrm>
            <a:off x="3742944" y="4937281"/>
            <a:ext cx="4718400" cy="329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Arial"/>
              <a:buNone/>
              <a:defRPr sz="1867">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200"/>
              <a:buFont typeface="Arial"/>
              <a:buNone/>
              <a:defRPr sz="1600">
                <a:solidFill>
                  <a:schemeClr val="dk1"/>
                </a:solidFill>
              </a:defRPr>
            </a:lvl2pPr>
            <a:lvl3pPr lvl="2" algn="ctr" rtl="0">
              <a:lnSpc>
                <a:spcPct val="90000"/>
              </a:lnSpc>
              <a:spcBef>
                <a:spcPts val="0"/>
              </a:spcBef>
              <a:spcAft>
                <a:spcPts val="0"/>
              </a:spcAft>
              <a:buClr>
                <a:schemeClr val="dk1"/>
              </a:buClr>
              <a:buSzPts val="1200"/>
              <a:buFont typeface="Arial"/>
              <a:buNone/>
              <a:defRPr sz="1600">
                <a:solidFill>
                  <a:schemeClr val="dk1"/>
                </a:solidFill>
              </a:defRPr>
            </a:lvl3pPr>
            <a:lvl4pPr lvl="3" algn="ctr" rtl="0">
              <a:lnSpc>
                <a:spcPct val="90000"/>
              </a:lnSpc>
              <a:spcBef>
                <a:spcPts val="0"/>
              </a:spcBef>
              <a:spcAft>
                <a:spcPts val="0"/>
              </a:spcAft>
              <a:buClr>
                <a:schemeClr val="dk1"/>
              </a:buClr>
              <a:buSzPts val="1200"/>
              <a:buFont typeface="Arial"/>
              <a:buNone/>
              <a:defRPr sz="1600">
                <a:solidFill>
                  <a:schemeClr val="dk1"/>
                </a:solidFill>
              </a:defRPr>
            </a:lvl4pPr>
            <a:lvl5pPr lvl="4" algn="ctr" rtl="0">
              <a:lnSpc>
                <a:spcPct val="90000"/>
              </a:lnSpc>
              <a:spcBef>
                <a:spcPts val="0"/>
              </a:spcBef>
              <a:spcAft>
                <a:spcPts val="0"/>
              </a:spcAft>
              <a:buClr>
                <a:schemeClr val="dk1"/>
              </a:buClr>
              <a:buSzPts val="1200"/>
              <a:buFont typeface="Arial"/>
              <a:buNone/>
              <a:defRPr sz="1600">
                <a:solidFill>
                  <a:schemeClr val="dk1"/>
                </a:solidFill>
              </a:defRPr>
            </a:lvl5pPr>
            <a:lvl6pPr lvl="5" algn="ctr" rtl="0">
              <a:lnSpc>
                <a:spcPct val="90000"/>
              </a:lnSpc>
              <a:spcBef>
                <a:spcPts val="0"/>
              </a:spcBef>
              <a:spcAft>
                <a:spcPts val="0"/>
              </a:spcAft>
              <a:buClr>
                <a:schemeClr val="dk1"/>
              </a:buClr>
              <a:buSzPts val="1200"/>
              <a:buNone/>
              <a:defRPr sz="1600">
                <a:solidFill>
                  <a:schemeClr val="dk1"/>
                </a:solidFill>
              </a:defRPr>
            </a:lvl6pPr>
            <a:lvl7pPr lvl="6" algn="ctr" rtl="0">
              <a:lnSpc>
                <a:spcPct val="90000"/>
              </a:lnSpc>
              <a:spcBef>
                <a:spcPts val="0"/>
              </a:spcBef>
              <a:spcAft>
                <a:spcPts val="0"/>
              </a:spcAft>
              <a:buClr>
                <a:schemeClr val="dk1"/>
              </a:buClr>
              <a:buSzPts val="1200"/>
              <a:buNone/>
              <a:defRPr sz="1600">
                <a:solidFill>
                  <a:schemeClr val="dk1"/>
                </a:solidFill>
              </a:defRPr>
            </a:lvl7pPr>
            <a:lvl8pPr lvl="7" algn="ctr" rtl="0">
              <a:lnSpc>
                <a:spcPct val="90000"/>
              </a:lnSpc>
              <a:spcBef>
                <a:spcPts val="0"/>
              </a:spcBef>
              <a:spcAft>
                <a:spcPts val="0"/>
              </a:spcAft>
              <a:buClr>
                <a:schemeClr val="dk1"/>
              </a:buClr>
              <a:buSzPts val="1200"/>
              <a:buNone/>
              <a:defRPr sz="1600">
                <a:solidFill>
                  <a:schemeClr val="dk1"/>
                </a:solidFill>
              </a:defRPr>
            </a:lvl8pPr>
            <a:lvl9pPr lvl="8" algn="ctr" rtl="0">
              <a:lnSpc>
                <a:spcPct val="90000"/>
              </a:lnSpc>
              <a:spcBef>
                <a:spcPts val="0"/>
              </a:spcBef>
              <a:spcAft>
                <a:spcPts val="0"/>
              </a:spcAft>
              <a:buClr>
                <a:schemeClr val="dk1"/>
              </a:buClr>
              <a:buSzPts val="1200"/>
              <a:buNone/>
              <a:defRPr sz="1600">
                <a:solidFill>
                  <a:schemeClr val="dk1"/>
                </a:solidFill>
              </a:defRPr>
            </a:lvl9pPr>
          </a:lstStyle>
          <a:p>
            <a:endParaRPr/>
          </a:p>
        </p:txBody>
      </p:sp>
      <p:sp>
        <p:nvSpPr>
          <p:cNvPr id="1775" name="Google Shape;1775;p169"/>
          <p:cNvSpPr txBox="1">
            <a:spLocks noGrp="1"/>
          </p:cNvSpPr>
          <p:nvPr>
            <p:ph type="body" idx="4"/>
          </p:nvPr>
        </p:nvSpPr>
        <p:spPr>
          <a:xfrm>
            <a:off x="2660612" y="1761911"/>
            <a:ext cx="6870800" cy="1802400"/>
          </a:xfrm>
          <a:prstGeom prst="rect">
            <a:avLst/>
          </a:prstGeom>
          <a:noFill/>
          <a:ln>
            <a:noFill/>
          </a:ln>
        </p:spPr>
        <p:txBody>
          <a:bodyPr spcFirstLastPara="1" wrap="square" lIns="91425" tIns="45700" rIns="91425" bIns="45700" anchor="ctr" anchorCtr="0">
            <a:normAutofit/>
          </a:bodyPr>
          <a:lstStyle>
            <a:lvl1pPr marL="609585" lvl="0" indent="-304792" algn="ctr"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882215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1776"/>
        <p:cNvGrpSpPr/>
        <p:nvPr/>
      </p:nvGrpSpPr>
      <p:grpSpPr>
        <a:xfrm>
          <a:off x="0" y="0"/>
          <a:ext cx="0" cy="0"/>
          <a:chOff x="0" y="0"/>
          <a:chExt cx="0" cy="0"/>
        </a:xfrm>
      </p:grpSpPr>
      <p:sp>
        <p:nvSpPr>
          <p:cNvPr id="1777" name="Google Shape;1777;p170"/>
          <p:cNvSpPr/>
          <p:nvPr/>
        </p:nvSpPr>
        <p:spPr>
          <a:xfrm>
            <a:off x="962876" y="854529"/>
            <a:ext cx="10266400" cy="5148800"/>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78" name="Google Shape;1778;p170"/>
          <p:cNvSpPr>
            <a:spLocks noGrp="1"/>
          </p:cNvSpPr>
          <p:nvPr>
            <p:ph type="pic" idx="2"/>
          </p:nvPr>
        </p:nvSpPr>
        <p:spPr>
          <a:xfrm>
            <a:off x="5524497" y="3600637"/>
            <a:ext cx="1142000" cy="11428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1779" name="Google Shape;1779;p170"/>
          <p:cNvSpPr txBox="1"/>
          <p:nvPr/>
        </p:nvSpPr>
        <p:spPr>
          <a:xfrm>
            <a:off x="5695961" y="925651"/>
            <a:ext cx="800000" cy="1749083"/>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11066" b="1" i="0" u="none" strike="noStrike" cap="none">
                <a:solidFill>
                  <a:schemeClr val="dk1"/>
                </a:solidFill>
                <a:latin typeface="Arial"/>
                <a:ea typeface="Arial"/>
                <a:cs typeface="Arial"/>
                <a:sym typeface="Arial"/>
              </a:rPr>
              <a:t>“</a:t>
            </a:r>
            <a:endParaRPr sz="11066" b="1" i="0" u="none" strike="noStrike" cap="none">
              <a:solidFill>
                <a:schemeClr val="dk1"/>
              </a:solidFill>
              <a:latin typeface="Arial"/>
              <a:ea typeface="Arial"/>
              <a:cs typeface="Arial"/>
              <a:sym typeface="Arial"/>
            </a:endParaRPr>
          </a:p>
        </p:txBody>
      </p:sp>
      <p:sp>
        <p:nvSpPr>
          <p:cNvPr id="1780" name="Google Shape;1780;p170"/>
          <p:cNvSpPr txBox="1">
            <a:spLocks noGrp="1"/>
          </p:cNvSpPr>
          <p:nvPr>
            <p:ph type="subTitle" idx="1"/>
          </p:nvPr>
        </p:nvSpPr>
        <p:spPr>
          <a:xfrm>
            <a:off x="3742944" y="5303043"/>
            <a:ext cx="4718400" cy="451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781" name="Google Shape;1781;p170"/>
          <p:cNvSpPr txBox="1">
            <a:spLocks noGrp="1"/>
          </p:cNvSpPr>
          <p:nvPr>
            <p:ph type="body" idx="3"/>
          </p:nvPr>
        </p:nvSpPr>
        <p:spPr>
          <a:xfrm>
            <a:off x="2660612" y="1761911"/>
            <a:ext cx="6870800" cy="1802400"/>
          </a:xfrm>
          <a:prstGeom prst="rect">
            <a:avLst/>
          </a:prstGeom>
          <a:noFill/>
          <a:ln>
            <a:noFill/>
          </a:ln>
        </p:spPr>
        <p:txBody>
          <a:bodyPr spcFirstLastPara="1" wrap="square" lIns="91425" tIns="45700" rIns="91425" bIns="45700" anchor="ctr" anchorCtr="0">
            <a:normAutofit/>
          </a:bodyPr>
          <a:lstStyle>
            <a:lvl1pPr marL="609585" lvl="0" indent="-304792" algn="ctr"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782" name="Google Shape;1782;p170"/>
          <p:cNvSpPr txBox="1">
            <a:spLocks noGrp="1"/>
          </p:cNvSpPr>
          <p:nvPr>
            <p:ph type="body" idx="4"/>
          </p:nvPr>
        </p:nvSpPr>
        <p:spPr>
          <a:xfrm>
            <a:off x="3742945" y="4913416"/>
            <a:ext cx="4718400" cy="451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ctr" rtl="0">
              <a:lnSpc>
                <a:spcPct val="90000"/>
              </a:lnSpc>
              <a:spcBef>
                <a:spcPts val="500"/>
              </a:spcBef>
              <a:spcAft>
                <a:spcPts val="0"/>
              </a:spcAft>
              <a:buClr>
                <a:schemeClr val="dk1"/>
              </a:buClr>
              <a:buSzPts val="1400"/>
              <a:buFont typeface="Arial"/>
              <a:buNone/>
              <a:defRPr sz="1867"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1176139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1783"/>
        <p:cNvGrpSpPr/>
        <p:nvPr/>
      </p:nvGrpSpPr>
      <p:grpSpPr>
        <a:xfrm>
          <a:off x="0" y="0"/>
          <a:ext cx="0" cy="0"/>
          <a:chOff x="0" y="0"/>
          <a:chExt cx="0" cy="0"/>
        </a:xfrm>
      </p:grpSpPr>
      <p:sp>
        <p:nvSpPr>
          <p:cNvPr id="1784" name="Google Shape;1784;p171"/>
          <p:cNvSpPr/>
          <p:nvPr/>
        </p:nvSpPr>
        <p:spPr>
          <a:xfrm>
            <a:off x="962876" y="854529"/>
            <a:ext cx="10266400" cy="5148800"/>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85" name="Google Shape;1785;p171"/>
          <p:cNvSpPr>
            <a:spLocks noGrp="1"/>
          </p:cNvSpPr>
          <p:nvPr>
            <p:ph type="pic" idx="2"/>
          </p:nvPr>
        </p:nvSpPr>
        <p:spPr>
          <a:xfrm>
            <a:off x="5524497" y="3600637"/>
            <a:ext cx="1142000" cy="11428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1786" name="Google Shape;1786;p171"/>
          <p:cNvSpPr txBox="1"/>
          <p:nvPr/>
        </p:nvSpPr>
        <p:spPr>
          <a:xfrm>
            <a:off x="5695961" y="925651"/>
            <a:ext cx="800000" cy="1749083"/>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11066" b="1" i="0" u="none" strike="noStrike" cap="none">
                <a:solidFill>
                  <a:schemeClr val="dk1"/>
                </a:solidFill>
                <a:latin typeface="Arial"/>
                <a:ea typeface="Arial"/>
                <a:cs typeface="Arial"/>
                <a:sym typeface="Arial"/>
              </a:rPr>
              <a:t>“</a:t>
            </a:r>
            <a:endParaRPr sz="11066" b="1" i="0" u="none" strike="noStrike" cap="none">
              <a:solidFill>
                <a:schemeClr val="dk1"/>
              </a:solidFill>
              <a:latin typeface="Arial"/>
              <a:ea typeface="Arial"/>
              <a:cs typeface="Arial"/>
              <a:sym typeface="Arial"/>
            </a:endParaRPr>
          </a:p>
        </p:txBody>
      </p:sp>
      <p:sp>
        <p:nvSpPr>
          <p:cNvPr id="1787" name="Google Shape;1787;p171"/>
          <p:cNvSpPr txBox="1">
            <a:spLocks noGrp="1"/>
          </p:cNvSpPr>
          <p:nvPr>
            <p:ph type="subTitle" idx="1"/>
          </p:nvPr>
        </p:nvSpPr>
        <p:spPr>
          <a:xfrm>
            <a:off x="3742944" y="5303043"/>
            <a:ext cx="4718400" cy="451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788" name="Google Shape;1788;p171"/>
          <p:cNvSpPr txBox="1">
            <a:spLocks noGrp="1"/>
          </p:cNvSpPr>
          <p:nvPr>
            <p:ph type="body" idx="3"/>
          </p:nvPr>
        </p:nvSpPr>
        <p:spPr>
          <a:xfrm>
            <a:off x="2660612" y="1761911"/>
            <a:ext cx="6870800" cy="1802400"/>
          </a:xfrm>
          <a:prstGeom prst="rect">
            <a:avLst/>
          </a:prstGeom>
          <a:noFill/>
          <a:ln>
            <a:noFill/>
          </a:ln>
        </p:spPr>
        <p:txBody>
          <a:bodyPr spcFirstLastPara="1" wrap="square" lIns="91425" tIns="45700" rIns="91425" bIns="45700" anchor="ctr" anchorCtr="0">
            <a:normAutofit/>
          </a:bodyPr>
          <a:lstStyle>
            <a:lvl1pPr marL="609585" lvl="0" indent="-304792" algn="ctr"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789" name="Google Shape;1789;p171"/>
          <p:cNvSpPr txBox="1">
            <a:spLocks noGrp="1"/>
          </p:cNvSpPr>
          <p:nvPr>
            <p:ph type="body" idx="4"/>
          </p:nvPr>
        </p:nvSpPr>
        <p:spPr>
          <a:xfrm>
            <a:off x="3742945" y="4913416"/>
            <a:ext cx="4718400" cy="451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ctr" rtl="0">
              <a:lnSpc>
                <a:spcPct val="90000"/>
              </a:lnSpc>
              <a:spcBef>
                <a:spcPts val="500"/>
              </a:spcBef>
              <a:spcAft>
                <a:spcPts val="0"/>
              </a:spcAft>
              <a:buClr>
                <a:schemeClr val="dk1"/>
              </a:buClr>
              <a:buSzPts val="1400"/>
              <a:buFont typeface="Arial"/>
              <a:buNone/>
              <a:defRPr sz="1867"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65300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1790"/>
        <p:cNvGrpSpPr/>
        <p:nvPr/>
      </p:nvGrpSpPr>
      <p:grpSpPr>
        <a:xfrm>
          <a:off x="0" y="0"/>
          <a:ext cx="0" cy="0"/>
          <a:chOff x="0" y="0"/>
          <a:chExt cx="0" cy="0"/>
        </a:xfrm>
      </p:grpSpPr>
      <p:sp>
        <p:nvSpPr>
          <p:cNvPr id="1791" name="Google Shape;1791;p172"/>
          <p:cNvSpPr/>
          <p:nvPr/>
        </p:nvSpPr>
        <p:spPr>
          <a:xfrm>
            <a:off x="6214133" y="990603"/>
            <a:ext cx="4876800" cy="48768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92" name="Google Shape;1792;p172"/>
          <p:cNvSpPr txBox="1"/>
          <p:nvPr/>
        </p:nvSpPr>
        <p:spPr>
          <a:xfrm>
            <a:off x="6477940" y="1037633"/>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dk1"/>
                </a:solidFill>
                <a:latin typeface="Arial"/>
                <a:ea typeface="Arial"/>
                <a:cs typeface="Arial"/>
                <a:sym typeface="Arial"/>
              </a:rPr>
              <a:t>“</a:t>
            </a:r>
            <a:endParaRPr sz="667">
              <a:solidFill>
                <a:schemeClr val="dk1"/>
              </a:solidFill>
              <a:latin typeface="Calibri"/>
              <a:ea typeface="Calibri"/>
              <a:cs typeface="Calibri"/>
              <a:sym typeface="Calibri"/>
            </a:endParaRPr>
          </a:p>
        </p:txBody>
      </p:sp>
      <p:sp>
        <p:nvSpPr>
          <p:cNvPr id="1793" name="Google Shape;1793;p172"/>
          <p:cNvSpPr txBox="1">
            <a:spLocks noGrp="1"/>
          </p:cNvSpPr>
          <p:nvPr>
            <p:ph type="subTitle" idx="1"/>
          </p:nvPr>
        </p:nvSpPr>
        <p:spPr>
          <a:xfrm>
            <a:off x="6431335" y="2252205"/>
            <a:ext cx="4450000" cy="198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94" name="Google Shape;1794;p172"/>
          <p:cNvSpPr txBox="1">
            <a:spLocks noGrp="1"/>
          </p:cNvSpPr>
          <p:nvPr>
            <p:ph type="subTitle" idx="2"/>
          </p:nvPr>
        </p:nvSpPr>
        <p:spPr>
          <a:xfrm>
            <a:off x="6443649" y="5179793"/>
            <a:ext cx="44500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795" name="Google Shape;1795;p172"/>
          <p:cNvSpPr/>
          <p:nvPr/>
        </p:nvSpPr>
        <p:spPr>
          <a:xfrm>
            <a:off x="1101067" y="990603"/>
            <a:ext cx="4876800" cy="4876800"/>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96" name="Google Shape;1796;p172"/>
          <p:cNvSpPr txBox="1"/>
          <p:nvPr/>
        </p:nvSpPr>
        <p:spPr>
          <a:xfrm>
            <a:off x="1364873" y="1037633"/>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dk1"/>
                </a:solidFill>
                <a:latin typeface="Arial"/>
                <a:ea typeface="Arial"/>
                <a:cs typeface="Arial"/>
                <a:sym typeface="Arial"/>
              </a:rPr>
              <a:t>“</a:t>
            </a:r>
            <a:endParaRPr sz="667">
              <a:solidFill>
                <a:schemeClr val="dk1"/>
              </a:solidFill>
              <a:latin typeface="Calibri"/>
              <a:ea typeface="Calibri"/>
              <a:cs typeface="Calibri"/>
              <a:sym typeface="Calibri"/>
            </a:endParaRPr>
          </a:p>
        </p:txBody>
      </p:sp>
      <p:sp>
        <p:nvSpPr>
          <p:cNvPr id="1797" name="Google Shape;1797;p172"/>
          <p:cNvSpPr txBox="1">
            <a:spLocks noGrp="1"/>
          </p:cNvSpPr>
          <p:nvPr>
            <p:ph type="subTitle" idx="3"/>
          </p:nvPr>
        </p:nvSpPr>
        <p:spPr>
          <a:xfrm>
            <a:off x="1318268" y="2252205"/>
            <a:ext cx="4450000" cy="198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98" name="Google Shape;1798;p172"/>
          <p:cNvSpPr txBox="1">
            <a:spLocks noGrp="1"/>
          </p:cNvSpPr>
          <p:nvPr>
            <p:ph type="subTitle" idx="4"/>
          </p:nvPr>
        </p:nvSpPr>
        <p:spPr>
          <a:xfrm>
            <a:off x="1330583" y="5179793"/>
            <a:ext cx="44500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799" name="Google Shape;1799;p172"/>
          <p:cNvSpPr txBox="1">
            <a:spLocks noGrp="1"/>
          </p:cNvSpPr>
          <p:nvPr>
            <p:ph type="body" idx="5"/>
          </p:nvPr>
        </p:nvSpPr>
        <p:spPr>
          <a:xfrm>
            <a:off x="1318271" y="4853144"/>
            <a:ext cx="4462400" cy="4740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600"/>
              <a:buFont typeface="Arial"/>
              <a:buNone/>
              <a:defRPr>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800" name="Google Shape;1800;p172"/>
          <p:cNvSpPr txBox="1">
            <a:spLocks noGrp="1"/>
          </p:cNvSpPr>
          <p:nvPr>
            <p:ph type="body" idx="6"/>
          </p:nvPr>
        </p:nvSpPr>
        <p:spPr>
          <a:xfrm>
            <a:off x="6437493" y="4853144"/>
            <a:ext cx="4462400" cy="4740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600"/>
              <a:buFont typeface="Arial"/>
              <a:buNone/>
              <a:defRPr>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0170198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1801"/>
        <p:cNvGrpSpPr/>
        <p:nvPr/>
      </p:nvGrpSpPr>
      <p:grpSpPr>
        <a:xfrm>
          <a:off x="0" y="0"/>
          <a:ext cx="0" cy="0"/>
          <a:chOff x="0" y="0"/>
          <a:chExt cx="0" cy="0"/>
        </a:xfrm>
      </p:grpSpPr>
      <p:sp>
        <p:nvSpPr>
          <p:cNvPr id="1802" name="Google Shape;1802;p173"/>
          <p:cNvSpPr/>
          <p:nvPr/>
        </p:nvSpPr>
        <p:spPr>
          <a:xfrm>
            <a:off x="6214133" y="990603"/>
            <a:ext cx="4876800" cy="4876800"/>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803" name="Google Shape;1803;p173"/>
          <p:cNvSpPr/>
          <p:nvPr/>
        </p:nvSpPr>
        <p:spPr>
          <a:xfrm>
            <a:off x="1101067" y="990603"/>
            <a:ext cx="4876800" cy="4876800"/>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804" name="Google Shape;1804;p173"/>
          <p:cNvSpPr txBox="1"/>
          <p:nvPr/>
        </p:nvSpPr>
        <p:spPr>
          <a:xfrm>
            <a:off x="6477940" y="1037633"/>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dk1"/>
                </a:solidFill>
                <a:latin typeface="Arial"/>
                <a:ea typeface="Arial"/>
                <a:cs typeface="Arial"/>
                <a:sym typeface="Arial"/>
              </a:rPr>
              <a:t>“</a:t>
            </a:r>
            <a:endParaRPr sz="667">
              <a:solidFill>
                <a:schemeClr val="dk1"/>
              </a:solidFill>
              <a:latin typeface="Calibri"/>
              <a:ea typeface="Calibri"/>
              <a:cs typeface="Calibri"/>
              <a:sym typeface="Calibri"/>
            </a:endParaRPr>
          </a:p>
        </p:txBody>
      </p:sp>
      <p:sp>
        <p:nvSpPr>
          <p:cNvPr id="1805" name="Google Shape;1805;p173"/>
          <p:cNvSpPr txBox="1">
            <a:spLocks noGrp="1"/>
          </p:cNvSpPr>
          <p:nvPr>
            <p:ph type="subTitle" idx="1"/>
          </p:nvPr>
        </p:nvSpPr>
        <p:spPr>
          <a:xfrm>
            <a:off x="6431335" y="2252205"/>
            <a:ext cx="4450000" cy="198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06" name="Google Shape;1806;p173"/>
          <p:cNvSpPr txBox="1">
            <a:spLocks noGrp="1"/>
          </p:cNvSpPr>
          <p:nvPr>
            <p:ph type="subTitle" idx="2"/>
          </p:nvPr>
        </p:nvSpPr>
        <p:spPr>
          <a:xfrm>
            <a:off x="6443649" y="5179793"/>
            <a:ext cx="44500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807" name="Google Shape;1807;p173"/>
          <p:cNvSpPr txBox="1"/>
          <p:nvPr/>
        </p:nvSpPr>
        <p:spPr>
          <a:xfrm>
            <a:off x="1364873" y="1037633"/>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dk1"/>
                </a:solidFill>
                <a:latin typeface="Arial"/>
                <a:ea typeface="Arial"/>
                <a:cs typeface="Arial"/>
                <a:sym typeface="Arial"/>
              </a:rPr>
              <a:t>“</a:t>
            </a:r>
            <a:endParaRPr sz="667">
              <a:solidFill>
                <a:schemeClr val="dk1"/>
              </a:solidFill>
              <a:latin typeface="Calibri"/>
              <a:ea typeface="Calibri"/>
              <a:cs typeface="Calibri"/>
              <a:sym typeface="Calibri"/>
            </a:endParaRPr>
          </a:p>
        </p:txBody>
      </p:sp>
      <p:sp>
        <p:nvSpPr>
          <p:cNvPr id="1808" name="Google Shape;1808;p173"/>
          <p:cNvSpPr txBox="1">
            <a:spLocks noGrp="1"/>
          </p:cNvSpPr>
          <p:nvPr>
            <p:ph type="subTitle" idx="3"/>
          </p:nvPr>
        </p:nvSpPr>
        <p:spPr>
          <a:xfrm>
            <a:off x="1318268" y="2252205"/>
            <a:ext cx="4450000" cy="198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09" name="Google Shape;1809;p173"/>
          <p:cNvSpPr txBox="1">
            <a:spLocks noGrp="1"/>
          </p:cNvSpPr>
          <p:nvPr>
            <p:ph type="subTitle" idx="4"/>
          </p:nvPr>
        </p:nvSpPr>
        <p:spPr>
          <a:xfrm>
            <a:off x="1330583" y="5179793"/>
            <a:ext cx="44500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810" name="Google Shape;1810;p173"/>
          <p:cNvSpPr txBox="1">
            <a:spLocks noGrp="1"/>
          </p:cNvSpPr>
          <p:nvPr>
            <p:ph type="body" idx="5"/>
          </p:nvPr>
        </p:nvSpPr>
        <p:spPr>
          <a:xfrm>
            <a:off x="1318271" y="4853144"/>
            <a:ext cx="4462400" cy="4740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600"/>
              <a:buFont typeface="Arial"/>
              <a:buNone/>
              <a:defRPr>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811" name="Google Shape;1811;p173"/>
          <p:cNvSpPr txBox="1">
            <a:spLocks noGrp="1"/>
          </p:cNvSpPr>
          <p:nvPr>
            <p:ph type="body" idx="6"/>
          </p:nvPr>
        </p:nvSpPr>
        <p:spPr>
          <a:xfrm>
            <a:off x="6437493" y="4853144"/>
            <a:ext cx="4462400" cy="4740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600"/>
              <a:buFont typeface="Arial"/>
              <a:buNone/>
              <a:defRPr>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2337389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1812"/>
        <p:cNvGrpSpPr/>
        <p:nvPr/>
      </p:nvGrpSpPr>
      <p:grpSpPr>
        <a:xfrm>
          <a:off x="0" y="0"/>
          <a:ext cx="0" cy="0"/>
          <a:chOff x="0" y="0"/>
          <a:chExt cx="0" cy="0"/>
        </a:xfrm>
      </p:grpSpPr>
      <p:pic>
        <p:nvPicPr>
          <p:cNvPr id="1813" name="Google Shape;1813;p174" descr="twitter-seeklogo.com 1.png"/>
          <p:cNvPicPr preferRelativeResize="0"/>
          <p:nvPr/>
        </p:nvPicPr>
        <p:blipFill rotWithShape="1">
          <a:blip r:embed="rId2">
            <a:alphaModFix/>
          </a:blip>
          <a:srcRect/>
          <a:stretch/>
        </p:blipFill>
        <p:spPr>
          <a:xfrm>
            <a:off x="3148457" y="2573429"/>
            <a:ext cx="368807" cy="301408"/>
          </a:xfrm>
          <a:prstGeom prst="rect">
            <a:avLst/>
          </a:prstGeom>
          <a:noFill/>
          <a:ln>
            <a:noFill/>
          </a:ln>
        </p:spPr>
      </p:pic>
      <p:sp>
        <p:nvSpPr>
          <p:cNvPr id="1814" name="Google Shape;1814;p174"/>
          <p:cNvSpPr txBox="1">
            <a:spLocks noGrp="1"/>
          </p:cNvSpPr>
          <p:nvPr>
            <p:ph type="subTitle" idx="1"/>
          </p:nvPr>
        </p:nvSpPr>
        <p:spPr>
          <a:xfrm>
            <a:off x="3145533" y="3048008"/>
            <a:ext cx="5888800" cy="98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815" name="Google Shape;1815;p174"/>
          <p:cNvSpPr txBox="1">
            <a:spLocks noGrp="1"/>
          </p:cNvSpPr>
          <p:nvPr>
            <p:ph type="subTitle" idx="2"/>
          </p:nvPr>
        </p:nvSpPr>
        <p:spPr>
          <a:xfrm>
            <a:off x="3645400" y="2523740"/>
            <a:ext cx="5888800" cy="414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2pPr>
            <a:lvl3pPr lvl="2"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3pPr>
            <a:lvl4pPr lvl="3"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4pPr>
            <a:lvl5pPr lvl="4"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5pPr>
            <a:lvl6pPr lvl="5"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6pPr>
            <a:lvl7pPr lvl="6"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7pPr>
            <a:lvl8pPr lvl="7"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8pPr>
            <a:lvl9pPr lvl="8"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9pPr>
          </a:lstStyle>
          <a:p>
            <a:endParaRPr/>
          </a:p>
        </p:txBody>
      </p:sp>
    </p:spTree>
    <p:extLst>
      <p:ext uri="{BB962C8B-B14F-4D97-AF65-F5344CB8AC3E}">
        <p14:creationId xmlns:p14="http://schemas.microsoft.com/office/powerpoint/2010/main" val="131098622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1816"/>
        <p:cNvGrpSpPr/>
        <p:nvPr/>
      </p:nvGrpSpPr>
      <p:grpSpPr>
        <a:xfrm>
          <a:off x="0" y="0"/>
          <a:ext cx="0" cy="0"/>
          <a:chOff x="0" y="0"/>
          <a:chExt cx="0" cy="0"/>
        </a:xfrm>
      </p:grpSpPr>
      <p:sp>
        <p:nvSpPr>
          <p:cNvPr id="1817" name="Google Shape;1817;p175"/>
          <p:cNvSpPr>
            <a:spLocks noGrp="1"/>
          </p:cNvSpPr>
          <p:nvPr>
            <p:ph type="pic" idx="2"/>
          </p:nvPr>
        </p:nvSpPr>
        <p:spPr>
          <a:xfrm>
            <a:off x="1548657" y="2194447"/>
            <a:ext cx="2284000" cy="22860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1818" name="Google Shape;1818;p175" descr="twitter-seeklogo.com 1.png"/>
          <p:cNvPicPr preferRelativeResize="0"/>
          <p:nvPr/>
        </p:nvPicPr>
        <p:blipFill rotWithShape="1">
          <a:blip r:embed="rId2">
            <a:alphaModFix/>
          </a:blip>
          <a:srcRect/>
          <a:stretch/>
        </p:blipFill>
        <p:spPr>
          <a:xfrm>
            <a:off x="4463586" y="2519121"/>
            <a:ext cx="368807" cy="301408"/>
          </a:xfrm>
          <a:prstGeom prst="rect">
            <a:avLst/>
          </a:prstGeom>
          <a:noFill/>
          <a:ln>
            <a:noFill/>
          </a:ln>
        </p:spPr>
      </p:pic>
      <p:sp>
        <p:nvSpPr>
          <p:cNvPr id="1819" name="Google Shape;1819;p175"/>
          <p:cNvSpPr txBox="1">
            <a:spLocks noGrp="1"/>
          </p:cNvSpPr>
          <p:nvPr>
            <p:ph type="subTitle" idx="1"/>
          </p:nvPr>
        </p:nvSpPr>
        <p:spPr>
          <a:xfrm>
            <a:off x="4462272" y="2987048"/>
            <a:ext cx="6324800" cy="963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820" name="Google Shape;1820;p175"/>
          <p:cNvSpPr txBox="1">
            <a:spLocks noGrp="1"/>
          </p:cNvSpPr>
          <p:nvPr>
            <p:ph type="subTitle" idx="3"/>
          </p:nvPr>
        </p:nvSpPr>
        <p:spPr>
          <a:xfrm>
            <a:off x="4962132" y="2438540"/>
            <a:ext cx="5824800" cy="414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8919310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1821"/>
        <p:cNvGrpSpPr/>
        <p:nvPr/>
      </p:nvGrpSpPr>
      <p:grpSpPr>
        <a:xfrm>
          <a:off x="0" y="0"/>
          <a:ext cx="0" cy="0"/>
          <a:chOff x="0" y="0"/>
          <a:chExt cx="0" cy="0"/>
        </a:xfrm>
      </p:grpSpPr>
      <p:sp>
        <p:nvSpPr>
          <p:cNvPr id="1822" name="Google Shape;1822;p176"/>
          <p:cNvSpPr/>
          <p:nvPr/>
        </p:nvSpPr>
        <p:spPr>
          <a:xfrm>
            <a:off x="6267063" y="1602741"/>
            <a:ext cx="4876800" cy="365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823" name="Google Shape;1823;p176"/>
          <p:cNvSpPr/>
          <p:nvPr/>
        </p:nvSpPr>
        <p:spPr>
          <a:xfrm>
            <a:off x="1060063" y="1597675"/>
            <a:ext cx="4876800" cy="365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pic>
        <p:nvPicPr>
          <p:cNvPr id="1824" name="Google Shape;1824;p176" descr="twitter-seeklogo.com 1.png"/>
          <p:cNvPicPr preferRelativeResize="0"/>
          <p:nvPr/>
        </p:nvPicPr>
        <p:blipFill rotWithShape="1">
          <a:blip r:embed="rId2">
            <a:alphaModFix/>
          </a:blip>
          <a:srcRect/>
          <a:stretch/>
        </p:blipFill>
        <p:spPr>
          <a:xfrm>
            <a:off x="1455135" y="2156071"/>
            <a:ext cx="368807" cy="301408"/>
          </a:xfrm>
          <a:prstGeom prst="rect">
            <a:avLst/>
          </a:prstGeom>
          <a:noFill/>
          <a:ln>
            <a:noFill/>
          </a:ln>
        </p:spPr>
      </p:pic>
      <p:sp>
        <p:nvSpPr>
          <p:cNvPr id="1825" name="Google Shape;1825;p176"/>
          <p:cNvSpPr txBox="1">
            <a:spLocks noGrp="1"/>
          </p:cNvSpPr>
          <p:nvPr>
            <p:ph type="subTitle" idx="1"/>
          </p:nvPr>
        </p:nvSpPr>
        <p:spPr>
          <a:xfrm>
            <a:off x="1330251" y="2821940"/>
            <a:ext cx="4241200" cy="2116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26" name="Google Shape;1826;p176"/>
          <p:cNvSpPr txBox="1">
            <a:spLocks noGrp="1"/>
          </p:cNvSpPr>
          <p:nvPr>
            <p:ph type="subTitle" idx="2"/>
          </p:nvPr>
        </p:nvSpPr>
        <p:spPr>
          <a:xfrm>
            <a:off x="1943917" y="2094505"/>
            <a:ext cx="3627600" cy="414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827" name="Google Shape;1827;p176"/>
          <p:cNvSpPr/>
          <p:nvPr/>
        </p:nvSpPr>
        <p:spPr>
          <a:xfrm rot="-5400000" flipH="1">
            <a:off x="603152" y="2430715"/>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828" name="Google Shape;1828;p176"/>
          <p:cNvSpPr/>
          <p:nvPr/>
        </p:nvSpPr>
        <p:spPr>
          <a:xfrm rot="5400000">
            <a:off x="5810919" y="2430696"/>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829" name="Google Shape;1829;p176"/>
          <p:cNvSpPr txBox="1">
            <a:spLocks noGrp="1"/>
          </p:cNvSpPr>
          <p:nvPr>
            <p:ph type="subTitle" idx="3"/>
          </p:nvPr>
        </p:nvSpPr>
        <p:spPr>
          <a:xfrm>
            <a:off x="6537251" y="2827007"/>
            <a:ext cx="4241200" cy="2116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30" name="Google Shape;1830;p176"/>
          <p:cNvSpPr txBox="1">
            <a:spLocks noGrp="1"/>
          </p:cNvSpPr>
          <p:nvPr>
            <p:ph type="subTitle" idx="4"/>
          </p:nvPr>
        </p:nvSpPr>
        <p:spPr>
          <a:xfrm>
            <a:off x="7150917" y="2099572"/>
            <a:ext cx="3627600" cy="414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pic>
        <p:nvPicPr>
          <p:cNvPr id="1831" name="Google Shape;1831;p176" descr="twitter-seeklogo.com 1.png"/>
          <p:cNvPicPr preferRelativeResize="0"/>
          <p:nvPr/>
        </p:nvPicPr>
        <p:blipFill rotWithShape="1">
          <a:blip r:embed="rId2">
            <a:alphaModFix/>
          </a:blip>
          <a:srcRect/>
          <a:stretch/>
        </p:blipFill>
        <p:spPr>
          <a:xfrm>
            <a:off x="6621635" y="2151003"/>
            <a:ext cx="368807" cy="301408"/>
          </a:xfrm>
          <a:prstGeom prst="rect">
            <a:avLst/>
          </a:prstGeom>
          <a:noFill/>
          <a:ln>
            <a:noFill/>
          </a:ln>
        </p:spPr>
      </p:pic>
    </p:spTree>
    <p:extLst>
      <p:ext uri="{BB962C8B-B14F-4D97-AF65-F5344CB8AC3E}">
        <p14:creationId xmlns:p14="http://schemas.microsoft.com/office/powerpoint/2010/main" val="260406735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1832"/>
        <p:cNvGrpSpPr/>
        <p:nvPr/>
      </p:nvGrpSpPr>
      <p:grpSpPr>
        <a:xfrm>
          <a:off x="0" y="0"/>
          <a:ext cx="0" cy="0"/>
          <a:chOff x="0" y="0"/>
          <a:chExt cx="0" cy="0"/>
        </a:xfrm>
      </p:grpSpPr>
      <p:sp>
        <p:nvSpPr>
          <p:cNvPr id="1833" name="Google Shape;1833;p177"/>
          <p:cNvSpPr txBox="1">
            <a:spLocks noGrp="1"/>
          </p:cNvSpPr>
          <p:nvPr>
            <p:ph type="title"/>
          </p:nvPr>
        </p:nvSpPr>
        <p:spPr>
          <a:xfrm>
            <a:off x="451104" y="512065"/>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834" name="Google Shape;1834;p177"/>
          <p:cNvSpPr txBox="1">
            <a:spLocks noGrp="1"/>
          </p:cNvSpPr>
          <p:nvPr>
            <p:ph type="subTitle" idx="1"/>
          </p:nvPr>
        </p:nvSpPr>
        <p:spPr>
          <a:xfrm>
            <a:off x="451104" y="2682247"/>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35" name="Google Shape;1835;p177"/>
          <p:cNvSpPr txBox="1">
            <a:spLocks noGrp="1"/>
          </p:cNvSpPr>
          <p:nvPr>
            <p:ph type="subTitle" idx="2"/>
          </p:nvPr>
        </p:nvSpPr>
        <p:spPr>
          <a:xfrm>
            <a:off x="451104" y="3312168"/>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36" name="Google Shape;1836;p177"/>
          <p:cNvSpPr txBox="1"/>
          <p:nvPr/>
        </p:nvSpPr>
        <p:spPr>
          <a:xfrm>
            <a:off x="3998976" y="2682247"/>
            <a:ext cx="365600" cy="3292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Clr>
                <a:schemeClr val="dk1"/>
              </a:buClr>
              <a:buSzPts val="2000"/>
              <a:buFont typeface="Arial"/>
              <a:buNone/>
            </a:pPr>
            <a:r>
              <a:rPr lang="en" sz="2667" b="1" i="0">
                <a:solidFill>
                  <a:schemeClr val="dk1"/>
                </a:solidFill>
                <a:latin typeface="Arial"/>
                <a:ea typeface="Arial"/>
                <a:cs typeface="Arial"/>
                <a:sym typeface="Arial"/>
              </a:rPr>
              <a:t>-</a:t>
            </a:r>
            <a:endParaRPr sz="2667" b="1" i="0">
              <a:solidFill>
                <a:schemeClr val="dk1"/>
              </a:solidFill>
              <a:latin typeface="Arial"/>
              <a:ea typeface="Arial"/>
              <a:cs typeface="Arial"/>
              <a:sym typeface="Arial"/>
            </a:endParaRPr>
          </a:p>
        </p:txBody>
      </p:sp>
      <p:sp>
        <p:nvSpPr>
          <p:cNvPr id="1837" name="Google Shape;1837;p177"/>
          <p:cNvSpPr txBox="1"/>
          <p:nvPr/>
        </p:nvSpPr>
        <p:spPr>
          <a:xfrm>
            <a:off x="451104" y="2255525"/>
            <a:ext cx="3279600" cy="3900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accent1"/>
              </a:buClr>
              <a:buSzPts val="1800"/>
              <a:buFont typeface="Arial"/>
              <a:buNone/>
            </a:pPr>
            <a:r>
              <a:rPr lang="en" sz="2400">
                <a:solidFill>
                  <a:schemeClr val="accent1"/>
                </a:solidFill>
                <a:latin typeface="Arial"/>
                <a:ea typeface="Arial"/>
                <a:cs typeface="Arial"/>
                <a:sym typeface="Arial"/>
              </a:rPr>
              <a:t>Benefits</a:t>
            </a:r>
            <a:endParaRPr sz="2400">
              <a:solidFill>
                <a:schemeClr val="accent1"/>
              </a:solidFill>
              <a:latin typeface="Arial"/>
              <a:ea typeface="Arial"/>
              <a:cs typeface="Arial"/>
              <a:sym typeface="Arial"/>
            </a:endParaRPr>
          </a:p>
        </p:txBody>
      </p:sp>
      <p:sp>
        <p:nvSpPr>
          <p:cNvPr id="1838" name="Google Shape;1838;p177"/>
          <p:cNvSpPr txBox="1">
            <a:spLocks noGrp="1"/>
          </p:cNvSpPr>
          <p:nvPr>
            <p:ph type="subTitle" idx="3"/>
          </p:nvPr>
        </p:nvSpPr>
        <p:spPr>
          <a:xfrm>
            <a:off x="4632960" y="2670055"/>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39" name="Google Shape;1839;p177"/>
          <p:cNvSpPr txBox="1">
            <a:spLocks noGrp="1"/>
          </p:cNvSpPr>
          <p:nvPr>
            <p:ph type="subTitle" idx="4"/>
          </p:nvPr>
        </p:nvSpPr>
        <p:spPr>
          <a:xfrm>
            <a:off x="4632960" y="3299976"/>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40" name="Google Shape;1840;p177"/>
          <p:cNvSpPr txBox="1"/>
          <p:nvPr/>
        </p:nvSpPr>
        <p:spPr>
          <a:xfrm>
            <a:off x="4632960" y="2243333"/>
            <a:ext cx="3279600" cy="3900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accent3"/>
              </a:buClr>
              <a:buSzPts val="1800"/>
              <a:buFont typeface="Arial"/>
              <a:buNone/>
            </a:pPr>
            <a:r>
              <a:rPr lang="en" sz="2400">
                <a:solidFill>
                  <a:schemeClr val="accent3"/>
                </a:solidFill>
                <a:latin typeface="Arial"/>
                <a:ea typeface="Arial"/>
                <a:cs typeface="Arial"/>
                <a:sym typeface="Arial"/>
              </a:rPr>
              <a:t>Cost</a:t>
            </a:r>
            <a:endParaRPr sz="2400">
              <a:solidFill>
                <a:schemeClr val="accent3"/>
              </a:solidFill>
              <a:latin typeface="Arial"/>
              <a:ea typeface="Arial"/>
              <a:cs typeface="Arial"/>
              <a:sym typeface="Arial"/>
            </a:endParaRPr>
          </a:p>
        </p:txBody>
      </p:sp>
      <p:sp>
        <p:nvSpPr>
          <p:cNvPr id="1841" name="Google Shape;1841;p177"/>
          <p:cNvSpPr txBox="1"/>
          <p:nvPr/>
        </p:nvSpPr>
        <p:spPr>
          <a:xfrm>
            <a:off x="8241792" y="2718823"/>
            <a:ext cx="365600" cy="3292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Clr>
                <a:schemeClr val="dk1"/>
              </a:buClr>
              <a:buSzPts val="2000"/>
              <a:buFont typeface="Arial"/>
              <a:buNone/>
            </a:pPr>
            <a:r>
              <a:rPr lang="en" sz="2667" b="1" i="0">
                <a:solidFill>
                  <a:schemeClr val="dk1"/>
                </a:solidFill>
                <a:latin typeface="Arial"/>
                <a:ea typeface="Arial"/>
                <a:cs typeface="Arial"/>
                <a:sym typeface="Arial"/>
              </a:rPr>
              <a:t>=</a:t>
            </a:r>
            <a:endParaRPr sz="2667" b="1" i="0">
              <a:solidFill>
                <a:schemeClr val="dk1"/>
              </a:solidFill>
              <a:latin typeface="Arial"/>
              <a:ea typeface="Arial"/>
              <a:cs typeface="Arial"/>
              <a:sym typeface="Arial"/>
            </a:endParaRPr>
          </a:p>
        </p:txBody>
      </p:sp>
      <p:sp>
        <p:nvSpPr>
          <p:cNvPr id="1842" name="Google Shape;1842;p177"/>
          <p:cNvSpPr txBox="1">
            <a:spLocks noGrp="1"/>
          </p:cNvSpPr>
          <p:nvPr>
            <p:ph type="subTitle" idx="5"/>
          </p:nvPr>
        </p:nvSpPr>
        <p:spPr>
          <a:xfrm>
            <a:off x="9144000" y="2694439"/>
            <a:ext cx="25968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168149297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1843"/>
        <p:cNvGrpSpPr/>
        <p:nvPr/>
      </p:nvGrpSpPr>
      <p:grpSpPr>
        <a:xfrm>
          <a:off x="0" y="0"/>
          <a:ext cx="0" cy="0"/>
          <a:chOff x="0" y="0"/>
          <a:chExt cx="0" cy="0"/>
        </a:xfrm>
      </p:grpSpPr>
      <p:cxnSp>
        <p:nvCxnSpPr>
          <p:cNvPr id="1844" name="Google Shape;1844;p178"/>
          <p:cNvCxnSpPr/>
          <p:nvPr/>
        </p:nvCxnSpPr>
        <p:spPr>
          <a:xfrm>
            <a:off x="445452" y="4959397"/>
            <a:ext cx="3276800" cy="0"/>
          </a:xfrm>
          <a:prstGeom prst="straightConnector1">
            <a:avLst/>
          </a:prstGeom>
          <a:noFill/>
          <a:ln w="19050" cap="rnd" cmpd="sng">
            <a:solidFill>
              <a:schemeClr val="dk2"/>
            </a:solidFill>
            <a:prstDash val="solid"/>
            <a:round/>
            <a:headEnd type="none" w="sm" len="sm"/>
            <a:tailEnd type="none" w="sm" len="sm"/>
          </a:ln>
        </p:spPr>
      </p:cxnSp>
      <p:cxnSp>
        <p:nvCxnSpPr>
          <p:cNvPr id="1845" name="Google Shape;1845;p178"/>
          <p:cNvCxnSpPr/>
          <p:nvPr/>
        </p:nvCxnSpPr>
        <p:spPr>
          <a:xfrm>
            <a:off x="4630201" y="4965783"/>
            <a:ext cx="3276800" cy="0"/>
          </a:xfrm>
          <a:prstGeom prst="straightConnector1">
            <a:avLst/>
          </a:prstGeom>
          <a:noFill/>
          <a:ln w="19050" cap="rnd" cmpd="sng">
            <a:solidFill>
              <a:schemeClr val="dk2"/>
            </a:solidFill>
            <a:prstDash val="solid"/>
            <a:round/>
            <a:headEnd type="none" w="sm" len="sm"/>
            <a:tailEnd type="none" w="sm" len="sm"/>
          </a:ln>
        </p:spPr>
      </p:cxnSp>
      <p:sp>
        <p:nvSpPr>
          <p:cNvPr id="1846" name="Google Shape;1846;p178"/>
          <p:cNvSpPr txBox="1">
            <a:spLocks noGrp="1"/>
          </p:cNvSpPr>
          <p:nvPr>
            <p:ph type="title"/>
          </p:nvPr>
        </p:nvSpPr>
        <p:spPr>
          <a:xfrm>
            <a:off x="451104" y="512065"/>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847" name="Google Shape;1847;p178"/>
          <p:cNvSpPr txBox="1">
            <a:spLocks noGrp="1"/>
          </p:cNvSpPr>
          <p:nvPr>
            <p:ph type="subTitle" idx="1"/>
          </p:nvPr>
        </p:nvSpPr>
        <p:spPr>
          <a:xfrm>
            <a:off x="451104" y="2682247"/>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48" name="Google Shape;1848;p178"/>
          <p:cNvSpPr txBox="1">
            <a:spLocks noGrp="1"/>
          </p:cNvSpPr>
          <p:nvPr>
            <p:ph type="subTitle" idx="2"/>
          </p:nvPr>
        </p:nvSpPr>
        <p:spPr>
          <a:xfrm>
            <a:off x="451104" y="3007368"/>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49" name="Google Shape;1849;p178"/>
          <p:cNvSpPr txBox="1"/>
          <p:nvPr/>
        </p:nvSpPr>
        <p:spPr>
          <a:xfrm>
            <a:off x="451104" y="2255525"/>
            <a:ext cx="3279600" cy="3900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accent1"/>
              </a:buClr>
              <a:buSzPts val="1800"/>
              <a:buFont typeface="Arial"/>
              <a:buNone/>
            </a:pPr>
            <a:r>
              <a:rPr lang="en" sz="2400">
                <a:solidFill>
                  <a:schemeClr val="accent1"/>
                </a:solidFill>
                <a:latin typeface="Arial"/>
                <a:ea typeface="Arial"/>
                <a:cs typeface="Arial"/>
                <a:sym typeface="Arial"/>
              </a:rPr>
              <a:t>Benefits</a:t>
            </a:r>
            <a:endParaRPr sz="2400">
              <a:solidFill>
                <a:schemeClr val="accent1"/>
              </a:solidFill>
              <a:latin typeface="Arial"/>
              <a:ea typeface="Arial"/>
              <a:cs typeface="Arial"/>
              <a:sym typeface="Arial"/>
            </a:endParaRPr>
          </a:p>
        </p:txBody>
      </p:sp>
      <p:sp>
        <p:nvSpPr>
          <p:cNvPr id="1850" name="Google Shape;1850;p178"/>
          <p:cNvSpPr txBox="1">
            <a:spLocks noGrp="1"/>
          </p:cNvSpPr>
          <p:nvPr>
            <p:ph type="subTitle" idx="3"/>
          </p:nvPr>
        </p:nvSpPr>
        <p:spPr>
          <a:xfrm>
            <a:off x="4632960" y="2670055"/>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51" name="Google Shape;1851;p178"/>
          <p:cNvSpPr txBox="1">
            <a:spLocks noGrp="1"/>
          </p:cNvSpPr>
          <p:nvPr>
            <p:ph type="subTitle" idx="4"/>
          </p:nvPr>
        </p:nvSpPr>
        <p:spPr>
          <a:xfrm>
            <a:off x="4632960" y="2995175"/>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52" name="Google Shape;1852;p178"/>
          <p:cNvSpPr txBox="1"/>
          <p:nvPr/>
        </p:nvSpPr>
        <p:spPr>
          <a:xfrm>
            <a:off x="4632960" y="2243333"/>
            <a:ext cx="3279600" cy="3900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accent3"/>
              </a:buClr>
              <a:buSzPts val="1800"/>
              <a:buFont typeface="Arial"/>
              <a:buNone/>
            </a:pPr>
            <a:r>
              <a:rPr lang="en" sz="2400">
                <a:solidFill>
                  <a:schemeClr val="accent3"/>
                </a:solidFill>
                <a:latin typeface="Arial"/>
                <a:ea typeface="Arial"/>
                <a:cs typeface="Arial"/>
                <a:sym typeface="Arial"/>
              </a:rPr>
              <a:t>Cost</a:t>
            </a:r>
            <a:endParaRPr sz="2400">
              <a:solidFill>
                <a:schemeClr val="accent3"/>
              </a:solidFill>
              <a:latin typeface="Arial"/>
              <a:ea typeface="Arial"/>
              <a:cs typeface="Arial"/>
              <a:sym typeface="Arial"/>
            </a:endParaRPr>
          </a:p>
        </p:txBody>
      </p:sp>
      <p:sp>
        <p:nvSpPr>
          <p:cNvPr id="1853" name="Google Shape;1853;p178"/>
          <p:cNvSpPr txBox="1">
            <a:spLocks noGrp="1"/>
          </p:cNvSpPr>
          <p:nvPr>
            <p:ph type="subTitle" idx="5"/>
          </p:nvPr>
        </p:nvSpPr>
        <p:spPr>
          <a:xfrm>
            <a:off x="9144000" y="5145036"/>
            <a:ext cx="25968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54" name="Google Shape;1854;p178"/>
          <p:cNvSpPr txBox="1">
            <a:spLocks noGrp="1"/>
          </p:cNvSpPr>
          <p:nvPr>
            <p:ph type="subTitle" idx="6"/>
          </p:nvPr>
        </p:nvSpPr>
        <p:spPr>
          <a:xfrm>
            <a:off x="451104" y="3938025"/>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55" name="Google Shape;1855;p178"/>
          <p:cNvSpPr txBox="1">
            <a:spLocks noGrp="1"/>
          </p:cNvSpPr>
          <p:nvPr>
            <p:ph type="subTitle" idx="7"/>
          </p:nvPr>
        </p:nvSpPr>
        <p:spPr>
          <a:xfrm>
            <a:off x="451104" y="4263147"/>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56" name="Google Shape;1856;p178"/>
          <p:cNvSpPr txBox="1">
            <a:spLocks noGrp="1"/>
          </p:cNvSpPr>
          <p:nvPr>
            <p:ph type="subTitle" idx="8"/>
          </p:nvPr>
        </p:nvSpPr>
        <p:spPr>
          <a:xfrm>
            <a:off x="4632960" y="3925833"/>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57" name="Google Shape;1857;p178"/>
          <p:cNvSpPr txBox="1">
            <a:spLocks noGrp="1"/>
          </p:cNvSpPr>
          <p:nvPr>
            <p:ph type="subTitle" idx="9"/>
          </p:nvPr>
        </p:nvSpPr>
        <p:spPr>
          <a:xfrm>
            <a:off x="4632960" y="4250955"/>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58" name="Google Shape;1858;p178"/>
          <p:cNvSpPr txBox="1">
            <a:spLocks noGrp="1"/>
          </p:cNvSpPr>
          <p:nvPr>
            <p:ph type="subTitle" idx="13"/>
          </p:nvPr>
        </p:nvSpPr>
        <p:spPr>
          <a:xfrm>
            <a:off x="451104" y="5169421"/>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59" name="Google Shape;1859;p178"/>
          <p:cNvSpPr txBox="1">
            <a:spLocks noGrp="1"/>
          </p:cNvSpPr>
          <p:nvPr>
            <p:ph type="subTitle" idx="14"/>
          </p:nvPr>
        </p:nvSpPr>
        <p:spPr>
          <a:xfrm>
            <a:off x="4632960" y="5157229"/>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60" name="Google Shape;1860;p178"/>
          <p:cNvSpPr txBox="1"/>
          <p:nvPr/>
        </p:nvSpPr>
        <p:spPr>
          <a:xfrm>
            <a:off x="3998976" y="2682247"/>
            <a:ext cx="365600" cy="3292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Clr>
                <a:schemeClr val="dk1"/>
              </a:buClr>
              <a:buSzPts val="2000"/>
              <a:buFont typeface="Arial"/>
              <a:buNone/>
            </a:pPr>
            <a:r>
              <a:rPr lang="en" sz="2667" b="1" i="0">
                <a:solidFill>
                  <a:schemeClr val="dk1"/>
                </a:solidFill>
                <a:latin typeface="Arial"/>
                <a:ea typeface="Arial"/>
                <a:cs typeface="Arial"/>
                <a:sym typeface="Arial"/>
              </a:rPr>
              <a:t>-</a:t>
            </a:r>
            <a:endParaRPr sz="2667" b="1" i="0">
              <a:solidFill>
                <a:schemeClr val="dk1"/>
              </a:solidFill>
              <a:latin typeface="Arial"/>
              <a:ea typeface="Arial"/>
              <a:cs typeface="Arial"/>
              <a:sym typeface="Arial"/>
            </a:endParaRPr>
          </a:p>
        </p:txBody>
      </p:sp>
      <p:sp>
        <p:nvSpPr>
          <p:cNvPr id="1861" name="Google Shape;1861;p178"/>
          <p:cNvSpPr txBox="1"/>
          <p:nvPr/>
        </p:nvSpPr>
        <p:spPr>
          <a:xfrm>
            <a:off x="8241792" y="5169421"/>
            <a:ext cx="365600" cy="3292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Clr>
                <a:schemeClr val="dk1"/>
              </a:buClr>
              <a:buSzPts val="2000"/>
              <a:buFont typeface="Arial"/>
              <a:buNone/>
            </a:pPr>
            <a:r>
              <a:rPr lang="en" sz="2667" b="1" i="0">
                <a:solidFill>
                  <a:schemeClr val="dk1"/>
                </a:solidFill>
                <a:latin typeface="Arial"/>
                <a:ea typeface="Arial"/>
                <a:cs typeface="Arial"/>
                <a:sym typeface="Arial"/>
              </a:rPr>
              <a:t>=</a:t>
            </a:r>
            <a:endParaRPr sz="2667"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167941312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1862"/>
        <p:cNvGrpSpPr/>
        <p:nvPr/>
      </p:nvGrpSpPr>
      <p:grpSpPr>
        <a:xfrm>
          <a:off x="0" y="0"/>
          <a:ext cx="0" cy="0"/>
          <a:chOff x="0" y="0"/>
          <a:chExt cx="0" cy="0"/>
        </a:xfrm>
      </p:grpSpPr>
      <p:sp>
        <p:nvSpPr>
          <p:cNvPr id="1863" name="Google Shape;1863;p179"/>
          <p:cNvSpPr txBox="1">
            <a:spLocks noGrp="1"/>
          </p:cNvSpPr>
          <p:nvPr>
            <p:ph type="subTitle" idx="1"/>
          </p:nvPr>
        </p:nvSpPr>
        <p:spPr>
          <a:xfrm>
            <a:off x="3864864" y="2548135"/>
            <a:ext cx="4462400" cy="17436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8000" b="1" i="0">
                <a:solidFill>
                  <a:schemeClr val="accent6"/>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8000" b="1">
                <a:solidFill>
                  <a:schemeClr val="accent1"/>
                </a:solidFill>
              </a:defRPr>
            </a:lvl2pPr>
            <a:lvl3pPr lvl="2" algn="ctr" rtl="0">
              <a:lnSpc>
                <a:spcPct val="90000"/>
              </a:lnSpc>
              <a:spcBef>
                <a:spcPts val="0"/>
              </a:spcBef>
              <a:spcAft>
                <a:spcPts val="0"/>
              </a:spcAft>
              <a:buClr>
                <a:schemeClr val="accent1"/>
              </a:buClr>
              <a:buSzPts val="6000"/>
              <a:buFont typeface="Arial"/>
              <a:buNone/>
              <a:defRPr sz="8000" b="1">
                <a:solidFill>
                  <a:schemeClr val="accent1"/>
                </a:solidFill>
              </a:defRPr>
            </a:lvl3pPr>
            <a:lvl4pPr lvl="3" algn="ctr" rtl="0">
              <a:lnSpc>
                <a:spcPct val="90000"/>
              </a:lnSpc>
              <a:spcBef>
                <a:spcPts val="0"/>
              </a:spcBef>
              <a:spcAft>
                <a:spcPts val="0"/>
              </a:spcAft>
              <a:buClr>
                <a:schemeClr val="accent1"/>
              </a:buClr>
              <a:buSzPts val="6000"/>
              <a:buFont typeface="Arial"/>
              <a:buNone/>
              <a:defRPr sz="8000" b="1">
                <a:solidFill>
                  <a:schemeClr val="accent1"/>
                </a:solidFill>
              </a:defRPr>
            </a:lvl4pPr>
            <a:lvl5pPr lvl="4" algn="ctr" rtl="0">
              <a:lnSpc>
                <a:spcPct val="90000"/>
              </a:lnSpc>
              <a:spcBef>
                <a:spcPts val="0"/>
              </a:spcBef>
              <a:spcAft>
                <a:spcPts val="0"/>
              </a:spcAft>
              <a:buClr>
                <a:schemeClr val="accent1"/>
              </a:buClr>
              <a:buSzPts val="6000"/>
              <a:buFont typeface="Arial"/>
              <a:buNone/>
              <a:defRPr sz="8000" b="1">
                <a:solidFill>
                  <a:schemeClr val="accent1"/>
                </a:solidFill>
              </a:defRPr>
            </a:lvl5pPr>
            <a:lvl6pPr lvl="5" algn="ctr" rtl="0">
              <a:lnSpc>
                <a:spcPct val="90000"/>
              </a:lnSpc>
              <a:spcBef>
                <a:spcPts val="0"/>
              </a:spcBef>
              <a:spcAft>
                <a:spcPts val="0"/>
              </a:spcAft>
              <a:buClr>
                <a:schemeClr val="accent1"/>
              </a:buClr>
              <a:buSzPts val="6000"/>
              <a:buNone/>
              <a:defRPr sz="8000" b="1">
                <a:solidFill>
                  <a:schemeClr val="accent1"/>
                </a:solidFill>
              </a:defRPr>
            </a:lvl6pPr>
            <a:lvl7pPr lvl="6" algn="ctr" rtl="0">
              <a:lnSpc>
                <a:spcPct val="90000"/>
              </a:lnSpc>
              <a:spcBef>
                <a:spcPts val="0"/>
              </a:spcBef>
              <a:spcAft>
                <a:spcPts val="0"/>
              </a:spcAft>
              <a:buClr>
                <a:schemeClr val="accent1"/>
              </a:buClr>
              <a:buSzPts val="6000"/>
              <a:buNone/>
              <a:defRPr sz="8000" b="1">
                <a:solidFill>
                  <a:schemeClr val="accent1"/>
                </a:solidFill>
              </a:defRPr>
            </a:lvl7pPr>
            <a:lvl8pPr lvl="7" algn="ctr" rtl="0">
              <a:lnSpc>
                <a:spcPct val="90000"/>
              </a:lnSpc>
              <a:spcBef>
                <a:spcPts val="0"/>
              </a:spcBef>
              <a:spcAft>
                <a:spcPts val="0"/>
              </a:spcAft>
              <a:buClr>
                <a:schemeClr val="accent1"/>
              </a:buClr>
              <a:buSzPts val="6000"/>
              <a:buNone/>
              <a:defRPr sz="8000" b="1">
                <a:solidFill>
                  <a:schemeClr val="accent1"/>
                </a:solidFill>
              </a:defRPr>
            </a:lvl8pPr>
            <a:lvl9pPr lvl="8" algn="ctr" rtl="0">
              <a:lnSpc>
                <a:spcPct val="90000"/>
              </a:lnSpc>
              <a:spcBef>
                <a:spcPts val="0"/>
              </a:spcBef>
              <a:spcAft>
                <a:spcPts val="0"/>
              </a:spcAft>
              <a:buClr>
                <a:schemeClr val="accent1"/>
              </a:buClr>
              <a:buSzPts val="6000"/>
              <a:buNone/>
              <a:defRPr sz="8000" b="1">
                <a:solidFill>
                  <a:schemeClr val="accent1"/>
                </a:solidFill>
              </a:defRPr>
            </a:lvl9pPr>
          </a:lstStyle>
          <a:p>
            <a:endParaRPr/>
          </a:p>
        </p:txBody>
      </p:sp>
      <p:sp>
        <p:nvSpPr>
          <p:cNvPr id="1864" name="Google Shape;1864;p179"/>
          <p:cNvSpPr txBox="1">
            <a:spLocks noGrp="1"/>
          </p:cNvSpPr>
          <p:nvPr>
            <p:ph type="subTitle" idx="2"/>
          </p:nvPr>
        </p:nvSpPr>
        <p:spPr>
          <a:xfrm>
            <a:off x="3864864" y="4328171"/>
            <a:ext cx="44624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65" name="Google Shape;1865;p179"/>
          <p:cNvSpPr txBox="1">
            <a:spLocks noGrp="1"/>
          </p:cNvSpPr>
          <p:nvPr>
            <p:ph type="subTitle" idx="3"/>
          </p:nvPr>
        </p:nvSpPr>
        <p:spPr>
          <a:xfrm>
            <a:off x="3864864" y="2109221"/>
            <a:ext cx="44624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lt1"/>
              </a:buClr>
              <a:buSzPts val="1600"/>
              <a:buFont typeface="Arial"/>
              <a:buNone/>
              <a:defRPr sz="2133">
                <a:solidFill>
                  <a:schemeClr val="lt1"/>
                </a:solidFill>
              </a:defRPr>
            </a:lvl2pPr>
            <a:lvl3pPr lvl="2" algn="ctr" rtl="0">
              <a:lnSpc>
                <a:spcPct val="90000"/>
              </a:lnSpc>
              <a:spcBef>
                <a:spcPts val="0"/>
              </a:spcBef>
              <a:spcAft>
                <a:spcPts val="0"/>
              </a:spcAft>
              <a:buClr>
                <a:schemeClr val="lt1"/>
              </a:buClr>
              <a:buSzPts val="1600"/>
              <a:buFont typeface="Arial"/>
              <a:buNone/>
              <a:defRPr sz="2133">
                <a:solidFill>
                  <a:schemeClr val="lt1"/>
                </a:solidFill>
              </a:defRPr>
            </a:lvl3pPr>
            <a:lvl4pPr lvl="3" algn="ctr" rtl="0">
              <a:lnSpc>
                <a:spcPct val="90000"/>
              </a:lnSpc>
              <a:spcBef>
                <a:spcPts val="0"/>
              </a:spcBef>
              <a:spcAft>
                <a:spcPts val="0"/>
              </a:spcAft>
              <a:buClr>
                <a:schemeClr val="lt1"/>
              </a:buClr>
              <a:buSzPts val="1600"/>
              <a:buFont typeface="Arial"/>
              <a:buNone/>
              <a:defRPr sz="2133">
                <a:solidFill>
                  <a:schemeClr val="lt1"/>
                </a:solidFill>
              </a:defRPr>
            </a:lvl4pPr>
            <a:lvl5pPr lvl="4" algn="ctr" rtl="0">
              <a:lnSpc>
                <a:spcPct val="90000"/>
              </a:lnSpc>
              <a:spcBef>
                <a:spcPts val="0"/>
              </a:spcBef>
              <a:spcAft>
                <a:spcPts val="0"/>
              </a:spcAft>
              <a:buClr>
                <a:schemeClr val="lt1"/>
              </a:buClr>
              <a:buSzPts val="1600"/>
              <a:buFont typeface="Arial"/>
              <a:buNone/>
              <a:defRPr sz="2133">
                <a:solidFill>
                  <a:schemeClr val="lt1"/>
                </a:solidFill>
              </a:defRPr>
            </a:lvl5pPr>
            <a:lvl6pPr lvl="5" algn="ctr" rtl="0">
              <a:lnSpc>
                <a:spcPct val="90000"/>
              </a:lnSpc>
              <a:spcBef>
                <a:spcPts val="0"/>
              </a:spcBef>
              <a:spcAft>
                <a:spcPts val="0"/>
              </a:spcAft>
              <a:buClr>
                <a:schemeClr val="lt1"/>
              </a:buClr>
              <a:buSzPts val="1600"/>
              <a:buNone/>
              <a:defRPr sz="2133">
                <a:solidFill>
                  <a:schemeClr val="lt1"/>
                </a:solidFill>
              </a:defRPr>
            </a:lvl6pPr>
            <a:lvl7pPr lvl="6" algn="ctr" rtl="0">
              <a:lnSpc>
                <a:spcPct val="90000"/>
              </a:lnSpc>
              <a:spcBef>
                <a:spcPts val="0"/>
              </a:spcBef>
              <a:spcAft>
                <a:spcPts val="0"/>
              </a:spcAft>
              <a:buClr>
                <a:schemeClr val="lt1"/>
              </a:buClr>
              <a:buSzPts val="1600"/>
              <a:buNone/>
              <a:defRPr sz="2133">
                <a:solidFill>
                  <a:schemeClr val="lt1"/>
                </a:solidFill>
              </a:defRPr>
            </a:lvl7pPr>
            <a:lvl8pPr lvl="7" algn="ctr" rtl="0">
              <a:lnSpc>
                <a:spcPct val="90000"/>
              </a:lnSpc>
              <a:spcBef>
                <a:spcPts val="0"/>
              </a:spcBef>
              <a:spcAft>
                <a:spcPts val="0"/>
              </a:spcAft>
              <a:buClr>
                <a:schemeClr val="lt1"/>
              </a:buClr>
              <a:buSzPts val="1600"/>
              <a:buNone/>
              <a:defRPr sz="2133">
                <a:solidFill>
                  <a:schemeClr val="lt1"/>
                </a:solidFill>
              </a:defRPr>
            </a:lvl8pPr>
            <a:lvl9pPr lvl="8" algn="ctr" rtl="0">
              <a:lnSpc>
                <a:spcPct val="9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6445735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1866"/>
        <p:cNvGrpSpPr/>
        <p:nvPr/>
      </p:nvGrpSpPr>
      <p:grpSpPr>
        <a:xfrm>
          <a:off x="0" y="0"/>
          <a:ext cx="0" cy="0"/>
          <a:chOff x="0" y="0"/>
          <a:chExt cx="0" cy="0"/>
        </a:xfrm>
      </p:grpSpPr>
      <p:sp>
        <p:nvSpPr>
          <p:cNvPr id="1867" name="Google Shape;1867;p180"/>
          <p:cNvSpPr txBox="1">
            <a:spLocks noGrp="1"/>
          </p:cNvSpPr>
          <p:nvPr>
            <p:ph type="subTitle" idx="1"/>
          </p:nvPr>
        </p:nvSpPr>
        <p:spPr>
          <a:xfrm>
            <a:off x="243840" y="2791975"/>
            <a:ext cx="3645600" cy="128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8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8000" b="1">
                <a:solidFill>
                  <a:schemeClr val="accent1"/>
                </a:solidFill>
              </a:defRPr>
            </a:lvl2pPr>
            <a:lvl3pPr lvl="2" algn="ctr" rtl="0">
              <a:lnSpc>
                <a:spcPct val="90000"/>
              </a:lnSpc>
              <a:spcBef>
                <a:spcPts val="0"/>
              </a:spcBef>
              <a:spcAft>
                <a:spcPts val="0"/>
              </a:spcAft>
              <a:buClr>
                <a:schemeClr val="accent1"/>
              </a:buClr>
              <a:buSzPts val="6000"/>
              <a:buFont typeface="Arial"/>
              <a:buNone/>
              <a:defRPr sz="8000" b="1">
                <a:solidFill>
                  <a:schemeClr val="accent1"/>
                </a:solidFill>
              </a:defRPr>
            </a:lvl3pPr>
            <a:lvl4pPr lvl="3" algn="ctr" rtl="0">
              <a:lnSpc>
                <a:spcPct val="90000"/>
              </a:lnSpc>
              <a:spcBef>
                <a:spcPts val="0"/>
              </a:spcBef>
              <a:spcAft>
                <a:spcPts val="0"/>
              </a:spcAft>
              <a:buClr>
                <a:schemeClr val="accent1"/>
              </a:buClr>
              <a:buSzPts val="6000"/>
              <a:buFont typeface="Arial"/>
              <a:buNone/>
              <a:defRPr sz="8000" b="1">
                <a:solidFill>
                  <a:schemeClr val="accent1"/>
                </a:solidFill>
              </a:defRPr>
            </a:lvl4pPr>
            <a:lvl5pPr lvl="4" algn="ctr" rtl="0">
              <a:lnSpc>
                <a:spcPct val="90000"/>
              </a:lnSpc>
              <a:spcBef>
                <a:spcPts val="0"/>
              </a:spcBef>
              <a:spcAft>
                <a:spcPts val="0"/>
              </a:spcAft>
              <a:buClr>
                <a:schemeClr val="accent1"/>
              </a:buClr>
              <a:buSzPts val="6000"/>
              <a:buFont typeface="Arial"/>
              <a:buNone/>
              <a:defRPr sz="8000" b="1">
                <a:solidFill>
                  <a:schemeClr val="accent1"/>
                </a:solidFill>
              </a:defRPr>
            </a:lvl5pPr>
            <a:lvl6pPr lvl="5" algn="ctr" rtl="0">
              <a:lnSpc>
                <a:spcPct val="90000"/>
              </a:lnSpc>
              <a:spcBef>
                <a:spcPts val="0"/>
              </a:spcBef>
              <a:spcAft>
                <a:spcPts val="0"/>
              </a:spcAft>
              <a:buClr>
                <a:schemeClr val="accent1"/>
              </a:buClr>
              <a:buSzPts val="6000"/>
              <a:buNone/>
              <a:defRPr sz="8000" b="1">
                <a:solidFill>
                  <a:schemeClr val="accent1"/>
                </a:solidFill>
              </a:defRPr>
            </a:lvl6pPr>
            <a:lvl7pPr lvl="6" algn="ctr" rtl="0">
              <a:lnSpc>
                <a:spcPct val="90000"/>
              </a:lnSpc>
              <a:spcBef>
                <a:spcPts val="0"/>
              </a:spcBef>
              <a:spcAft>
                <a:spcPts val="0"/>
              </a:spcAft>
              <a:buClr>
                <a:schemeClr val="accent1"/>
              </a:buClr>
              <a:buSzPts val="6000"/>
              <a:buNone/>
              <a:defRPr sz="8000" b="1">
                <a:solidFill>
                  <a:schemeClr val="accent1"/>
                </a:solidFill>
              </a:defRPr>
            </a:lvl7pPr>
            <a:lvl8pPr lvl="7" algn="ctr" rtl="0">
              <a:lnSpc>
                <a:spcPct val="90000"/>
              </a:lnSpc>
              <a:spcBef>
                <a:spcPts val="0"/>
              </a:spcBef>
              <a:spcAft>
                <a:spcPts val="0"/>
              </a:spcAft>
              <a:buClr>
                <a:schemeClr val="accent1"/>
              </a:buClr>
              <a:buSzPts val="6000"/>
              <a:buNone/>
              <a:defRPr sz="8000" b="1">
                <a:solidFill>
                  <a:schemeClr val="accent1"/>
                </a:solidFill>
              </a:defRPr>
            </a:lvl8pPr>
            <a:lvl9pPr lvl="8" algn="ctr" rtl="0">
              <a:lnSpc>
                <a:spcPct val="90000"/>
              </a:lnSpc>
              <a:spcBef>
                <a:spcPts val="0"/>
              </a:spcBef>
              <a:spcAft>
                <a:spcPts val="0"/>
              </a:spcAft>
              <a:buClr>
                <a:schemeClr val="accent1"/>
              </a:buClr>
              <a:buSzPts val="6000"/>
              <a:buNone/>
              <a:defRPr sz="8000" b="1">
                <a:solidFill>
                  <a:schemeClr val="accent1"/>
                </a:solidFill>
              </a:defRPr>
            </a:lvl9pPr>
          </a:lstStyle>
          <a:p>
            <a:endParaRPr/>
          </a:p>
        </p:txBody>
      </p:sp>
      <p:sp>
        <p:nvSpPr>
          <p:cNvPr id="1868" name="Google Shape;1868;p180"/>
          <p:cNvSpPr txBox="1">
            <a:spLocks noGrp="1"/>
          </p:cNvSpPr>
          <p:nvPr>
            <p:ph type="subTitle" idx="2"/>
          </p:nvPr>
        </p:nvSpPr>
        <p:spPr>
          <a:xfrm>
            <a:off x="243840" y="4108713"/>
            <a:ext cx="364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69" name="Google Shape;1869;p180"/>
          <p:cNvSpPr txBox="1">
            <a:spLocks noGrp="1"/>
          </p:cNvSpPr>
          <p:nvPr>
            <p:ph type="subTitle" idx="3"/>
          </p:nvPr>
        </p:nvSpPr>
        <p:spPr>
          <a:xfrm>
            <a:off x="243840" y="2389639"/>
            <a:ext cx="36456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70" name="Google Shape;1870;p180"/>
          <p:cNvSpPr txBox="1">
            <a:spLocks noGrp="1"/>
          </p:cNvSpPr>
          <p:nvPr>
            <p:ph type="subTitle" idx="4"/>
          </p:nvPr>
        </p:nvSpPr>
        <p:spPr>
          <a:xfrm>
            <a:off x="4273200" y="2810176"/>
            <a:ext cx="3645600" cy="128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8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8000" b="1">
                <a:solidFill>
                  <a:schemeClr val="accent2"/>
                </a:solidFill>
              </a:defRPr>
            </a:lvl2pPr>
            <a:lvl3pPr lvl="2" algn="ctr" rtl="0">
              <a:lnSpc>
                <a:spcPct val="90000"/>
              </a:lnSpc>
              <a:spcBef>
                <a:spcPts val="0"/>
              </a:spcBef>
              <a:spcAft>
                <a:spcPts val="0"/>
              </a:spcAft>
              <a:buClr>
                <a:schemeClr val="accent2"/>
              </a:buClr>
              <a:buSzPts val="6000"/>
              <a:buFont typeface="Arial"/>
              <a:buNone/>
              <a:defRPr sz="8000" b="1">
                <a:solidFill>
                  <a:schemeClr val="accent2"/>
                </a:solidFill>
              </a:defRPr>
            </a:lvl3pPr>
            <a:lvl4pPr lvl="3" algn="ctr" rtl="0">
              <a:lnSpc>
                <a:spcPct val="90000"/>
              </a:lnSpc>
              <a:spcBef>
                <a:spcPts val="0"/>
              </a:spcBef>
              <a:spcAft>
                <a:spcPts val="0"/>
              </a:spcAft>
              <a:buClr>
                <a:schemeClr val="accent2"/>
              </a:buClr>
              <a:buSzPts val="6000"/>
              <a:buFont typeface="Arial"/>
              <a:buNone/>
              <a:defRPr sz="8000" b="1">
                <a:solidFill>
                  <a:schemeClr val="accent2"/>
                </a:solidFill>
              </a:defRPr>
            </a:lvl4pPr>
            <a:lvl5pPr lvl="4" algn="ctr" rtl="0">
              <a:lnSpc>
                <a:spcPct val="90000"/>
              </a:lnSpc>
              <a:spcBef>
                <a:spcPts val="0"/>
              </a:spcBef>
              <a:spcAft>
                <a:spcPts val="0"/>
              </a:spcAft>
              <a:buClr>
                <a:schemeClr val="accent2"/>
              </a:buClr>
              <a:buSzPts val="6000"/>
              <a:buFont typeface="Arial"/>
              <a:buNone/>
              <a:defRPr sz="8000" b="1">
                <a:solidFill>
                  <a:schemeClr val="accent2"/>
                </a:solidFill>
              </a:defRPr>
            </a:lvl5pPr>
            <a:lvl6pPr lvl="5" algn="ctr" rtl="0">
              <a:lnSpc>
                <a:spcPct val="90000"/>
              </a:lnSpc>
              <a:spcBef>
                <a:spcPts val="0"/>
              </a:spcBef>
              <a:spcAft>
                <a:spcPts val="0"/>
              </a:spcAft>
              <a:buClr>
                <a:schemeClr val="accent2"/>
              </a:buClr>
              <a:buSzPts val="6000"/>
              <a:buNone/>
              <a:defRPr sz="8000" b="1">
                <a:solidFill>
                  <a:schemeClr val="accent2"/>
                </a:solidFill>
              </a:defRPr>
            </a:lvl6pPr>
            <a:lvl7pPr lvl="6" algn="ctr" rtl="0">
              <a:lnSpc>
                <a:spcPct val="90000"/>
              </a:lnSpc>
              <a:spcBef>
                <a:spcPts val="0"/>
              </a:spcBef>
              <a:spcAft>
                <a:spcPts val="0"/>
              </a:spcAft>
              <a:buClr>
                <a:schemeClr val="accent2"/>
              </a:buClr>
              <a:buSzPts val="6000"/>
              <a:buNone/>
              <a:defRPr sz="8000" b="1">
                <a:solidFill>
                  <a:schemeClr val="accent2"/>
                </a:solidFill>
              </a:defRPr>
            </a:lvl7pPr>
            <a:lvl8pPr lvl="7" algn="ctr" rtl="0">
              <a:lnSpc>
                <a:spcPct val="90000"/>
              </a:lnSpc>
              <a:spcBef>
                <a:spcPts val="0"/>
              </a:spcBef>
              <a:spcAft>
                <a:spcPts val="0"/>
              </a:spcAft>
              <a:buClr>
                <a:schemeClr val="accent2"/>
              </a:buClr>
              <a:buSzPts val="6000"/>
              <a:buNone/>
              <a:defRPr sz="8000" b="1">
                <a:solidFill>
                  <a:schemeClr val="accent2"/>
                </a:solidFill>
              </a:defRPr>
            </a:lvl8pPr>
            <a:lvl9pPr lvl="8" algn="ctr" rtl="0">
              <a:lnSpc>
                <a:spcPct val="90000"/>
              </a:lnSpc>
              <a:spcBef>
                <a:spcPts val="0"/>
              </a:spcBef>
              <a:spcAft>
                <a:spcPts val="0"/>
              </a:spcAft>
              <a:buClr>
                <a:schemeClr val="accent2"/>
              </a:buClr>
              <a:buSzPts val="6000"/>
              <a:buNone/>
              <a:defRPr sz="8000" b="1">
                <a:solidFill>
                  <a:schemeClr val="accent2"/>
                </a:solidFill>
              </a:defRPr>
            </a:lvl9pPr>
          </a:lstStyle>
          <a:p>
            <a:endParaRPr/>
          </a:p>
        </p:txBody>
      </p:sp>
      <p:sp>
        <p:nvSpPr>
          <p:cNvPr id="1871" name="Google Shape;1871;p180"/>
          <p:cNvSpPr txBox="1">
            <a:spLocks noGrp="1"/>
          </p:cNvSpPr>
          <p:nvPr>
            <p:ph type="subTitle" idx="5"/>
          </p:nvPr>
        </p:nvSpPr>
        <p:spPr>
          <a:xfrm>
            <a:off x="4273200" y="4126915"/>
            <a:ext cx="364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72" name="Google Shape;1872;p180"/>
          <p:cNvSpPr txBox="1">
            <a:spLocks noGrp="1"/>
          </p:cNvSpPr>
          <p:nvPr>
            <p:ph type="subTitle" idx="6"/>
          </p:nvPr>
        </p:nvSpPr>
        <p:spPr>
          <a:xfrm>
            <a:off x="4273200" y="2407837"/>
            <a:ext cx="36456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73" name="Google Shape;1873;p180"/>
          <p:cNvSpPr txBox="1">
            <a:spLocks noGrp="1"/>
          </p:cNvSpPr>
          <p:nvPr>
            <p:ph type="subTitle" idx="7"/>
          </p:nvPr>
        </p:nvSpPr>
        <p:spPr>
          <a:xfrm>
            <a:off x="8302752" y="2807208"/>
            <a:ext cx="3645600" cy="128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8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8000" b="1">
                <a:solidFill>
                  <a:schemeClr val="accent3"/>
                </a:solidFill>
              </a:defRPr>
            </a:lvl2pPr>
            <a:lvl3pPr lvl="2" algn="ctr" rtl="0">
              <a:lnSpc>
                <a:spcPct val="90000"/>
              </a:lnSpc>
              <a:spcBef>
                <a:spcPts val="0"/>
              </a:spcBef>
              <a:spcAft>
                <a:spcPts val="0"/>
              </a:spcAft>
              <a:buClr>
                <a:schemeClr val="accent3"/>
              </a:buClr>
              <a:buSzPts val="6000"/>
              <a:buFont typeface="Arial"/>
              <a:buNone/>
              <a:defRPr sz="8000" b="1">
                <a:solidFill>
                  <a:schemeClr val="accent3"/>
                </a:solidFill>
              </a:defRPr>
            </a:lvl3pPr>
            <a:lvl4pPr lvl="3" algn="ctr" rtl="0">
              <a:lnSpc>
                <a:spcPct val="90000"/>
              </a:lnSpc>
              <a:spcBef>
                <a:spcPts val="0"/>
              </a:spcBef>
              <a:spcAft>
                <a:spcPts val="0"/>
              </a:spcAft>
              <a:buClr>
                <a:schemeClr val="accent3"/>
              </a:buClr>
              <a:buSzPts val="6000"/>
              <a:buFont typeface="Arial"/>
              <a:buNone/>
              <a:defRPr sz="8000" b="1">
                <a:solidFill>
                  <a:schemeClr val="accent3"/>
                </a:solidFill>
              </a:defRPr>
            </a:lvl4pPr>
            <a:lvl5pPr lvl="4" algn="ctr" rtl="0">
              <a:lnSpc>
                <a:spcPct val="90000"/>
              </a:lnSpc>
              <a:spcBef>
                <a:spcPts val="0"/>
              </a:spcBef>
              <a:spcAft>
                <a:spcPts val="0"/>
              </a:spcAft>
              <a:buClr>
                <a:schemeClr val="accent3"/>
              </a:buClr>
              <a:buSzPts val="6000"/>
              <a:buFont typeface="Arial"/>
              <a:buNone/>
              <a:defRPr sz="8000" b="1">
                <a:solidFill>
                  <a:schemeClr val="accent3"/>
                </a:solidFill>
              </a:defRPr>
            </a:lvl5pPr>
            <a:lvl6pPr lvl="5" algn="ctr" rtl="0">
              <a:lnSpc>
                <a:spcPct val="90000"/>
              </a:lnSpc>
              <a:spcBef>
                <a:spcPts val="0"/>
              </a:spcBef>
              <a:spcAft>
                <a:spcPts val="0"/>
              </a:spcAft>
              <a:buClr>
                <a:schemeClr val="accent3"/>
              </a:buClr>
              <a:buSzPts val="6000"/>
              <a:buNone/>
              <a:defRPr sz="8000" b="1">
                <a:solidFill>
                  <a:schemeClr val="accent3"/>
                </a:solidFill>
              </a:defRPr>
            </a:lvl6pPr>
            <a:lvl7pPr lvl="6" algn="ctr" rtl="0">
              <a:lnSpc>
                <a:spcPct val="90000"/>
              </a:lnSpc>
              <a:spcBef>
                <a:spcPts val="0"/>
              </a:spcBef>
              <a:spcAft>
                <a:spcPts val="0"/>
              </a:spcAft>
              <a:buClr>
                <a:schemeClr val="accent3"/>
              </a:buClr>
              <a:buSzPts val="6000"/>
              <a:buNone/>
              <a:defRPr sz="8000" b="1">
                <a:solidFill>
                  <a:schemeClr val="accent3"/>
                </a:solidFill>
              </a:defRPr>
            </a:lvl7pPr>
            <a:lvl8pPr lvl="7" algn="ctr" rtl="0">
              <a:lnSpc>
                <a:spcPct val="90000"/>
              </a:lnSpc>
              <a:spcBef>
                <a:spcPts val="0"/>
              </a:spcBef>
              <a:spcAft>
                <a:spcPts val="0"/>
              </a:spcAft>
              <a:buClr>
                <a:schemeClr val="accent3"/>
              </a:buClr>
              <a:buSzPts val="6000"/>
              <a:buNone/>
              <a:defRPr sz="8000" b="1">
                <a:solidFill>
                  <a:schemeClr val="accent3"/>
                </a:solidFill>
              </a:defRPr>
            </a:lvl8pPr>
            <a:lvl9pPr lvl="8" algn="ctr" rtl="0">
              <a:lnSpc>
                <a:spcPct val="90000"/>
              </a:lnSpc>
              <a:spcBef>
                <a:spcPts val="0"/>
              </a:spcBef>
              <a:spcAft>
                <a:spcPts val="0"/>
              </a:spcAft>
              <a:buClr>
                <a:schemeClr val="accent3"/>
              </a:buClr>
              <a:buSzPts val="6000"/>
              <a:buNone/>
              <a:defRPr sz="8000" b="1">
                <a:solidFill>
                  <a:schemeClr val="accent3"/>
                </a:solidFill>
              </a:defRPr>
            </a:lvl9pPr>
          </a:lstStyle>
          <a:p>
            <a:endParaRPr/>
          </a:p>
        </p:txBody>
      </p:sp>
      <p:sp>
        <p:nvSpPr>
          <p:cNvPr id="1874" name="Google Shape;1874;p180"/>
          <p:cNvSpPr txBox="1">
            <a:spLocks noGrp="1"/>
          </p:cNvSpPr>
          <p:nvPr>
            <p:ph type="subTitle" idx="8"/>
          </p:nvPr>
        </p:nvSpPr>
        <p:spPr>
          <a:xfrm>
            <a:off x="8302752" y="4123947"/>
            <a:ext cx="364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75" name="Google Shape;1875;p180"/>
          <p:cNvSpPr txBox="1">
            <a:spLocks noGrp="1"/>
          </p:cNvSpPr>
          <p:nvPr>
            <p:ph type="subTitle" idx="9"/>
          </p:nvPr>
        </p:nvSpPr>
        <p:spPr>
          <a:xfrm>
            <a:off x="8302752" y="2404869"/>
            <a:ext cx="36456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124038279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1876"/>
        <p:cNvGrpSpPr/>
        <p:nvPr/>
      </p:nvGrpSpPr>
      <p:grpSpPr>
        <a:xfrm>
          <a:off x="0" y="0"/>
          <a:ext cx="0" cy="0"/>
          <a:chOff x="0" y="0"/>
          <a:chExt cx="0" cy="0"/>
        </a:xfrm>
      </p:grpSpPr>
      <p:sp>
        <p:nvSpPr>
          <p:cNvPr id="1877" name="Google Shape;1877;p181"/>
          <p:cNvSpPr txBox="1">
            <a:spLocks noGrp="1"/>
          </p:cNvSpPr>
          <p:nvPr>
            <p:ph type="subTitle" idx="1"/>
          </p:nvPr>
        </p:nvSpPr>
        <p:spPr>
          <a:xfrm>
            <a:off x="1219200" y="1475235"/>
            <a:ext cx="4462400" cy="1292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8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8000" b="1">
                <a:solidFill>
                  <a:schemeClr val="accent1"/>
                </a:solidFill>
              </a:defRPr>
            </a:lvl2pPr>
            <a:lvl3pPr lvl="2" algn="ctr" rtl="0">
              <a:lnSpc>
                <a:spcPct val="90000"/>
              </a:lnSpc>
              <a:spcBef>
                <a:spcPts val="0"/>
              </a:spcBef>
              <a:spcAft>
                <a:spcPts val="0"/>
              </a:spcAft>
              <a:buClr>
                <a:schemeClr val="accent1"/>
              </a:buClr>
              <a:buSzPts val="6000"/>
              <a:buFont typeface="Arial"/>
              <a:buNone/>
              <a:defRPr sz="8000" b="1">
                <a:solidFill>
                  <a:schemeClr val="accent1"/>
                </a:solidFill>
              </a:defRPr>
            </a:lvl3pPr>
            <a:lvl4pPr lvl="3" algn="ctr" rtl="0">
              <a:lnSpc>
                <a:spcPct val="90000"/>
              </a:lnSpc>
              <a:spcBef>
                <a:spcPts val="0"/>
              </a:spcBef>
              <a:spcAft>
                <a:spcPts val="0"/>
              </a:spcAft>
              <a:buClr>
                <a:schemeClr val="accent1"/>
              </a:buClr>
              <a:buSzPts val="6000"/>
              <a:buFont typeface="Arial"/>
              <a:buNone/>
              <a:defRPr sz="8000" b="1">
                <a:solidFill>
                  <a:schemeClr val="accent1"/>
                </a:solidFill>
              </a:defRPr>
            </a:lvl4pPr>
            <a:lvl5pPr lvl="4" algn="ctr" rtl="0">
              <a:lnSpc>
                <a:spcPct val="90000"/>
              </a:lnSpc>
              <a:spcBef>
                <a:spcPts val="0"/>
              </a:spcBef>
              <a:spcAft>
                <a:spcPts val="0"/>
              </a:spcAft>
              <a:buClr>
                <a:schemeClr val="accent1"/>
              </a:buClr>
              <a:buSzPts val="6000"/>
              <a:buFont typeface="Arial"/>
              <a:buNone/>
              <a:defRPr sz="8000" b="1">
                <a:solidFill>
                  <a:schemeClr val="accent1"/>
                </a:solidFill>
              </a:defRPr>
            </a:lvl5pPr>
            <a:lvl6pPr lvl="5" algn="ctr" rtl="0">
              <a:lnSpc>
                <a:spcPct val="90000"/>
              </a:lnSpc>
              <a:spcBef>
                <a:spcPts val="0"/>
              </a:spcBef>
              <a:spcAft>
                <a:spcPts val="0"/>
              </a:spcAft>
              <a:buClr>
                <a:schemeClr val="accent1"/>
              </a:buClr>
              <a:buSzPts val="6000"/>
              <a:buNone/>
              <a:defRPr sz="8000" b="1">
                <a:solidFill>
                  <a:schemeClr val="accent1"/>
                </a:solidFill>
              </a:defRPr>
            </a:lvl6pPr>
            <a:lvl7pPr lvl="6" algn="ctr" rtl="0">
              <a:lnSpc>
                <a:spcPct val="90000"/>
              </a:lnSpc>
              <a:spcBef>
                <a:spcPts val="0"/>
              </a:spcBef>
              <a:spcAft>
                <a:spcPts val="0"/>
              </a:spcAft>
              <a:buClr>
                <a:schemeClr val="accent1"/>
              </a:buClr>
              <a:buSzPts val="6000"/>
              <a:buNone/>
              <a:defRPr sz="8000" b="1">
                <a:solidFill>
                  <a:schemeClr val="accent1"/>
                </a:solidFill>
              </a:defRPr>
            </a:lvl7pPr>
            <a:lvl8pPr lvl="7" algn="ctr" rtl="0">
              <a:lnSpc>
                <a:spcPct val="90000"/>
              </a:lnSpc>
              <a:spcBef>
                <a:spcPts val="0"/>
              </a:spcBef>
              <a:spcAft>
                <a:spcPts val="0"/>
              </a:spcAft>
              <a:buClr>
                <a:schemeClr val="accent1"/>
              </a:buClr>
              <a:buSzPts val="6000"/>
              <a:buNone/>
              <a:defRPr sz="8000" b="1">
                <a:solidFill>
                  <a:schemeClr val="accent1"/>
                </a:solidFill>
              </a:defRPr>
            </a:lvl8pPr>
            <a:lvl9pPr lvl="8" algn="ctr" rtl="0">
              <a:lnSpc>
                <a:spcPct val="90000"/>
              </a:lnSpc>
              <a:spcBef>
                <a:spcPts val="0"/>
              </a:spcBef>
              <a:spcAft>
                <a:spcPts val="0"/>
              </a:spcAft>
              <a:buClr>
                <a:schemeClr val="accent1"/>
              </a:buClr>
              <a:buSzPts val="6000"/>
              <a:buNone/>
              <a:defRPr sz="8000" b="1">
                <a:solidFill>
                  <a:schemeClr val="accent1"/>
                </a:solidFill>
              </a:defRPr>
            </a:lvl9pPr>
          </a:lstStyle>
          <a:p>
            <a:endParaRPr/>
          </a:p>
        </p:txBody>
      </p:sp>
      <p:sp>
        <p:nvSpPr>
          <p:cNvPr id="1878" name="Google Shape;1878;p181"/>
          <p:cNvSpPr txBox="1">
            <a:spLocks noGrp="1"/>
          </p:cNvSpPr>
          <p:nvPr>
            <p:ph type="subTitle" idx="2"/>
          </p:nvPr>
        </p:nvSpPr>
        <p:spPr>
          <a:xfrm>
            <a:off x="1219200" y="2816537"/>
            <a:ext cx="44624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79" name="Google Shape;1879;p181"/>
          <p:cNvSpPr txBox="1">
            <a:spLocks noGrp="1"/>
          </p:cNvSpPr>
          <p:nvPr>
            <p:ph type="subTitle" idx="3"/>
          </p:nvPr>
        </p:nvSpPr>
        <p:spPr>
          <a:xfrm>
            <a:off x="1219200" y="1036323"/>
            <a:ext cx="44624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80" name="Google Shape;1880;p181"/>
          <p:cNvSpPr txBox="1">
            <a:spLocks noGrp="1"/>
          </p:cNvSpPr>
          <p:nvPr>
            <p:ph type="subTitle" idx="4"/>
          </p:nvPr>
        </p:nvSpPr>
        <p:spPr>
          <a:xfrm>
            <a:off x="1219200" y="4181867"/>
            <a:ext cx="4462400" cy="1292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8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8000" b="1">
                <a:solidFill>
                  <a:schemeClr val="accent3"/>
                </a:solidFill>
              </a:defRPr>
            </a:lvl2pPr>
            <a:lvl3pPr lvl="2" algn="ctr" rtl="0">
              <a:lnSpc>
                <a:spcPct val="90000"/>
              </a:lnSpc>
              <a:spcBef>
                <a:spcPts val="0"/>
              </a:spcBef>
              <a:spcAft>
                <a:spcPts val="0"/>
              </a:spcAft>
              <a:buClr>
                <a:schemeClr val="accent3"/>
              </a:buClr>
              <a:buSzPts val="6000"/>
              <a:buFont typeface="Arial"/>
              <a:buNone/>
              <a:defRPr sz="8000" b="1">
                <a:solidFill>
                  <a:schemeClr val="accent3"/>
                </a:solidFill>
              </a:defRPr>
            </a:lvl3pPr>
            <a:lvl4pPr lvl="3" algn="ctr" rtl="0">
              <a:lnSpc>
                <a:spcPct val="90000"/>
              </a:lnSpc>
              <a:spcBef>
                <a:spcPts val="0"/>
              </a:spcBef>
              <a:spcAft>
                <a:spcPts val="0"/>
              </a:spcAft>
              <a:buClr>
                <a:schemeClr val="accent3"/>
              </a:buClr>
              <a:buSzPts val="6000"/>
              <a:buFont typeface="Arial"/>
              <a:buNone/>
              <a:defRPr sz="8000" b="1">
                <a:solidFill>
                  <a:schemeClr val="accent3"/>
                </a:solidFill>
              </a:defRPr>
            </a:lvl4pPr>
            <a:lvl5pPr lvl="4" algn="ctr" rtl="0">
              <a:lnSpc>
                <a:spcPct val="90000"/>
              </a:lnSpc>
              <a:spcBef>
                <a:spcPts val="0"/>
              </a:spcBef>
              <a:spcAft>
                <a:spcPts val="0"/>
              </a:spcAft>
              <a:buClr>
                <a:schemeClr val="accent3"/>
              </a:buClr>
              <a:buSzPts val="6000"/>
              <a:buFont typeface="Arial"/>
              <a:buNone/>
              <a:defRPr sz="8000" b="1">
                <a:solidFill>
                  <a:schemeClr val="accent3"/>
                </a:solidFill>
              </a:defRPr>
            </a:lvl5pPr>
            <a:lvl6pPr lvl="5" algn="ctr" rtl="0">
              <a:lnSpc>
                <a:spcPct val="90000"/>
              </a:lnSpc>
              <a:spcBef>
                <a:spcPts val="0"/>
              </a:spcBef>
              <a:spcAft>
                <a:spcPts val="0"/>
              </a:spcAft>
              <a:buClr>
                <a:schemeClr val="accent3"/>
              </a:buClr>
              <a:buSzPts val="6000"/>
              <a:buNone/>
              <a:defRPr sz="8000" b="1">
                <a:solidFill>
                  <a:schemeClr val="accent3"/>
                </a:solidFill>
              </a:defRPr>
            </a:lvl6pPr>
            <a:lvl7pPr lvl="6" algn="ctr" rtl="0">
              <a:lnSpc>
                <a:spcPct val="90000"/>
              </a:lnSpc>
              <a:spcBef>
                <a:spcPts val="0"/>
              </a:spcBef>
              <a:spcAft>
                <a:spcPts val="0"/>
              </a:spcAft>
              <a:buClr>
                <a:schemeClr val="accent3"/>
              </a:buClr>
              <a:buSzPts val="6000"/>
              <a:buNone/>
              <a:defRPr sz="8000" b="1">
                <a:solidFill>
                  <a:schemeClr val="accent3"/>
                </a:solidFill>
              </a:defRPr>
            </a:lvl7pPr>
            <a:lvl8pPr lvl="7" algn="ctr" rtl="0">
              <a:lnSpc>
                <a:spcPct val="90000"/>
              </a:lnSpc>
              <a:spcBef>
                <a:spcPts val="0"/>
              </a:spcBef>
              <a:spcAft>
                <a:spcPts val="0"/>
              </a:spcAft>
              <a:buClr>
                <a:schemeClr val="accent3"/>
              </a:buClr>
              <a:buSzPts val="6000"/>
              <a:buNone/>
              <a:defRPr sz="8000" b="1">
                <a:solidFill>
                  <a:schemeClr val="accent3"/>
                </a:solidFill>
              </a:defRPr>
            </a:lvl8pPr>
            <a:lvl9pPr lvl="8" algn="ctr" rtl="0">
              <a:lnSpc>
                <a:spcPct val="90000"/>
              </a:lnSpc>
              <a:spcBef>
                <a:spcPts val="0"/>
              </a:spcBef>
              <a:spcAft>
                <a:spcPts val="0"/>
              </a:spcAft>
              <a:buClr>
                <a:schemeClr val="accent3"/>
              </a:buClr>
              <a:buSzPts val="6000"/>
              <a:buNone/>
              <a:defRPr sz="8000" b="1">
                <a:solidFill>
                  <a:schemeClr val="accent3"/>
                </a:solidFill>
              </a:defRPr>
            </a:lvl9pPr>
          </a:lstStyle>
          <a:p>
            <a:endParaRPr/>
          </a:p>
        </p:txBody>
      </p:sp>
      <p:sp>
        <p:nvSpPr>
          <p:cNvPr id="1881" name="Google Shape;1881;p181"/>
          <p:cNvSpPr txBox="1">
            <a:spLocks noGrp="1"/>
          </p:cNvSpPr>
          <p:nvPr>
            <p:ph type="subTitle" idx="5"/>
          </p:nvPr>
        </p:nvSpPr>
        <p:spPr>
          <a:xfrm>
            <a:off x="1219200" y="5523169"/>
            <a:ext cx="44624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82" name="Google Shape;1882;p181"/>
          <p:cNvSpPr txBox="1">
            <a:spLocks noGrp="1"/>
          </p:cNvSpPr>
          <p:nvPr>
            <p:ph type="subTitle" idx="6"/>
          </p:nvPr>
        </p:nvSpPr>
        <p:spPr>
          <a:xfrm>
            <a:off x="1219200" y="3742953"/>
            <a:ext cx="44624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83" name="Google Shape;1883;p181"/>
          <p:cNvSpPr txBox="1">
            <a:spLocks noGrp="1"/>
          </p:cNvSpPr>
          <p:nvPr>
            <p:ph type="subTitle" idx="7"/>
          </p:nvPr>
        </p:nvSpPr>
        <p:spPr>
          <a:xfrm>
            <a:off x="6736400" y="1459903"/>
            <a:ext cx="4462400" cy="1292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8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8000" b="1">
                <a:solidFill>
                  <a:schemeClr val="accent2"/>
                </a:solidFill>
              </a:defRPr>
            </a:lvl2pPr>
            <a:lvl3pPr lvl="2" algn="ctr" rtl="0">
              <a:lnSpc>
                <a:spcPct val="90000"/>
              </a:lnSpc>
              <a:spcBef>
                <a:spcPts val="0"/>
              </a:spcBef>
              <a:spcAft>
                <a:spcPts val="0"/>
              </a:spcAft>
              <a:buClr>
                <a:schemeClr val="accent2"/>
              </a:buClr>
              <a:buSzPts val="6000"/>
              <a:buFont typeface="Arial"/>
              <a:buNone/>
              <a:defRPr sz="8000" b="1">
                <a:solidFill>
                  <a:schemeClr val="accent2"/>
                </a:solidFill>
              </a:defRPr>
            </a:lvl3pPr>
            <a:lvl4pPr lvl="3" algn="ctr" rtl="0">
              <a:lnSpc>
                <a:spcPct val="90000"/>
              </a:lnSpc>
              <a:spcBef>
                <a:spcPts val="0"/>
              </a:spcBef>
              <a:spcAft>
                <a:spcPts val="0"/>
              </a:spcAft>
              <a:buClr>
                <a:schemeClr val="accent2"/>
              </a:buClr>
              <a:buSzPts val="6000"/>
              <a:buFont typeface="Arial"/>
              <a:buNone/>
              <a:defRPr sz="8000" b="1">
                <a:solidFill>
                  <a:schemeClr val="accent2"/>
                </a:solidFill>
              </a:defRPr>
            </a:lvl4pPr>
            <a:lvl5pPr lvl="4" algn="ctr" rtl="0">
              <a:lnSpc>
                <a:spcPct val="90000"/>
              </a:lnSpc>
              <a:spcBef>
                <a:spcPts val="0"/>
              </a:spcBef>
              <a:spcAft>
                <a:spcPts val="0"/>
              </a:spcAft>
              <a:buClr>
                <a:schemeClr val="accent2"/>
              </a:buClr>
              <a:buSzPts val="6000"/>
              <a:buFont typeface="Arial"/>
              <a:buNone/>
              <a:defRPr sz="8000" b="1">
                <a:solidFill>
                  <a:schemeClr val="accent2"/>
                </a:solidFill>
              </a:defRPr>
            </a:lvl5pPr>
            <a:lvl6pPr lvl="5" algn="ctr" rtl="0">
              <a:lnSpc>
                <a:spcPct val="90000"/>
              </a:lnSpc>
              <a:spcBef>
                <a:spcPts val="0"/>
              </a:spcBef>
              <a:spcAft>
                <a:spcPts val="0"/>
              </a:spcAft>
              <a:buClr>
                <a:schemeClr val="accent2"/>
              </a:buClr>
              <a:buSzPts val="6000"/>
              <a:buNone/>
              <a:defRPr sz="8000" b="1">
                <a:solidFill>
                  <a:schemeClr val="accent2"/>
                </a:solidFill>
              </a:defRPr>
            </a:lvl6pPr>
            <a:lvl7pPr lvl="6" algn="ctr" rtl="0">
              <a:lnSpc>
                <a:spcPct val="90000"/>
              </a:lnSpc>
              <a:spcBef>
                <a:spcPts val="0"/>
              </a:spcBef>
              <a:spcAft>
                <a:spcPts val="0"/>
              </a:spcAft>
              <a:buClr>
                <a:schemeClr val="accent2"/>
              </a:buClr>
              <a:buSzPts val="6000"/>
              <a:buNone/>
              <a:defRPr sz="8000" b="1">
                <a:solidFill>
                  <a:schemeClr val="accent2"/>
                </a:solidFill>
              </a:defRPr>
            </a:lvl7pPr>
            <a:lvl8pPr lvl="7" algn="ctr" rtl="0">
              <a:lnSpc>
                <a:spcPct val="90000"/>
              </a:lnSpc>
              <a:spcBef>
                <a:spcPts val="0"/>
              </a:spcBef>
              <a:spcAft>
                <a:spcPts val="0"/>
              </a:spcAft>
              <a:buClr>
                <a:schemeClr val="accent2"/>
              </a:buClr>
              <a:buSzPts val="6000"/>
              <a:buNone/>
              <a:defRPr sz="8000" b="1">
                <a:solidFill>
                  <a:schemeClr val="accent2"/>
                </a:solidFill>
              </a:defRPr>
            </a:lvl8pPr>
            <a:lvl9pPr lvl="8" algn="ctr" rtl="0">
              <a:lnSpc>
                <a:spcPct val="90000"/>
              </a:lnSpc>
              <a:spcBef>
                <a:spcPts val="0"/>
              </a:spcBef>
              <a:spcAft>
                <a:spcPts val="0"/>
              </a:spcAft>
              <a:buClr>
                <a:schemeClr val="accent2"/>
              </a:buClr>
              <a:buSzPts val="6000"/>
              <a:buNone/>
              <a:defRPr sz="8000" b="1">
                <a:solidFill>
                  <a:schemeClr val="accent2"/>
                </a:solidFill>
              </a:defRPr>
            </a:lvl9pPr>
          </a:lstStyle>
          <a:p>
            <a:endParaRPr/>
          </a:p>
        </p:txBody>
      </p:sp>
      <p:sp>
        <p:nvSpPr>
          <p:cNvPr id="1884" name="Google Shape;1884;p181"/>
          <p:cNvSpPr txBox="1">
            <a:spLocks noGrp="1"/>
          </p:cNvSpPr>
          <p:nvPr>
            <p:ph type="subTitle" idx="8"/>
          </p:nvPr>
        </p:nvSpPr>
        <p:spPr>
          <a:xfrm>
            <a:off x="6736400" y="2801204"/>
            <a:ext cx="44624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85" name="Google Shape;1885;p181"/>
          <p:cNvSpPr txBox="1">
            <a:spLocks noGrp="1"/>
          </p:cNvSpPr>
          <p:nvPr>
            <p:ph type="subTitle" idx="9"/>
          </p:nvPr>
        </p:nvSpPr>
        <p:spPr>
          <a:xfrm>
            <a:off x="6736400" y="1020989"/>
            <a:ext cx="44624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86" name="Google Shape;1886;p181"/>
          <p:cNvSpPr txBox="1">
            <a:spLocks noGrp="1"/>
          </p:cNvSpPr>
          <p:nvPr>
            <p:ph type="subTitle" idx="13"/>
          </p:nvPr>
        </p:nvSpPr>
        <p:spPr>
          <a:xfrm>
            <a:off x="6736400" y="4166533"/>
            <a:ext cx="4462400" cy="1292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4"/>
              </a:buClr>
              <a:buSzPts val="6000"/>
              <a:buFont typeface="Arial"/>
              <a:buNone/>
              <a:defRPr sz="8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4"/>
              </a:buClr>
              <a:buSzPts val="6000"/>
              <a:buFont typeface="Arial"/>
              <a:buNone/>
              <a:defRPr sz="8000" b="1">
                <a:solidFill>
                  <a:schemeClr val="accent4"/>
                </a:solidFill>
              </a:defRPr>
            </a:lvl2pPr>
            <a:lvl3pPr lvl="2" algn="ctr" rtl="0">
              <a:lnSpc>
                <a:spcPct val="90000"/>
              </a:lnSpc>
              <a:spcBef>
                <a:spcPts val="0"/>
              </a:spcBef>
              <a:spcAft>
                <a:spcPts val="0"/>
              </a:spcAft>
              <a:buClr>
                <a:schemeClr val="accent4"/>
              </a:buClr>
              <a:buSzPts val="6000"/>
              <a:buFont typeface="Arial"/>
              <a:buNone/>
              <a:defRPr sz="8000" b="1">
                <a:solidFill>
                  <a:schemeClr val="accent4"/>
                </a:solidFill>
              </a:defRPr>
            </a:lvl3pPr>
            <a:lvl4pPr lvl="3" algn="ctr" rtl="0">
              <a:lnSpc>
                <a:spcPct val="90000"/>
              </a:lnSpc>
              <a:spcBef>
                <a:spcPts val="0"/>
              </a:spcBef>
              <a:spcAft>
                <a:spcPts val="0"/>
              </a:spcAft>
              <a:buClr>
                <a:schemeClr val="accent4"/>
              </a:buClr>
              <a:buSzPts val="6000"/>
              <a:buFont typeface="Arial"/>
              <a:buNone/>
              <a:defRPr sz="8000" b="1">
                <a:solidFill>
                  <a:schemeClr val="accent4"/>
                </a:solidFill>
              </a:defRPr>
            </a:lvl4pPr>
            <a:lvl5pPr lvl="4" algn="ctr" rtl="0">
              <a:lnSpc>
                <a:spcPct val="90000"/>
              </a:lnSpc>
              <a:spcBef>
                <a:spcPts val="0"/>
              </a:spcBef>
              <a:spcAft>
                <a:spcPts val="0"/>
              </a:spcAft>
              <a:buClr>
                <a:schemeClr val="accent4"/>
              </a:buClr>
              <a:buSzPts val="6000"/>
              <a:buFont typeface="Arial"/>
              <a:buNone/>
              <a:defRPr sz="8000" b="1">
                <a:solidFill>
                  <a:schemeClr val="accent4"/>
                </a:solidFill>
              </a:defRPr>
            </a:lvl5pPr>
            <a:lvl6pPr lvl="5" algn="ctr" rtl="0">
              <a:lnSpc>
                <a:spcPct val="90000"/>
              </a:lnSpc>
              <a:spcBef>
                <a:spcPts val="0"/>
              </a:spcBef>
              <a:spcAft>
                <a:spcPts val="0"/>
              </a:spcAft>
              <a:buClr>
                <a:schemeClr val="accent4"/>
              </a:buClr>
              <a:buSzPts val="6000"/>
              <a:buNone/>
              <a:defRPr sz="8000" b="1">
                <a:solidFill>
                  <a:schemeClr val="accent4"/>
                </a:solidFill>
              </a:defRPr>
            </a:lvl6pPr>
            <a:lvl7pPr lvl="6" algn="ctr" rtl="0">
              <a:lnSpc>
                <a:spcPct val="90000"/>
              </a:lnSpc>
              <a:spcBef>
                <a:spcPts val="0"/>
              </a:spcBef>
              <a:spcAft>
                <a:spcPts val="0"/>
              </a:spcAft>
              <a:buClr>
                <a:schemeClr val="accent4"/>
              </a:buClr>
              <a:buSzPts val="6000"/>
              <a:buNone/>
              <a:defRPr sz="8000" b="1">
                <a:solidFill>
                  <a:schemeClr val="accent4"/>
                </a:solidFill>
              </a:defRPr>
            </a:lvl7pPr>
            <a:lvl8pPr lvl="7" algn="ctr" rtl="0">
              <a:lnSpc>
                <a:spcPct val="90000"/>
              </a:lnSpc>
              <a:spcBef>
                <a:spcPts val="0"/>
              </a:spcBef>
              <a:spcAft>
                <a:spcPts val="0"/>
              </a:spcAft>
              <a:buClr>
                <a:schemeClr val="accent4"/>
              </a:buClr>
              <a:buSzPts val="6000"/>
              <a:buNone/>
              <a:defRPr sz="8000" b="1">
                <a:solidFill>
                  <a:schemeClr val="accent4"/>
                </a:solidFill>
              </a:defRPr>
            </a:lvl8pPr>
            <a:lvl9pPr lvl="8" algn="ctr" rtl="0">
              <a:lnSpc>
                <a:spcPct val="90000"/>
              </a:lnSpc>
              <a:spcBef>
                <a:spcPts val="0"/>
              </a:spcBef>
              <a:spcAft>
                <a:spcPts val="0"/>
              </a:spcAft>
              <a:buClr>
                <a:schemeClr val="accent4"/>
              </a:buClr>
              <a:buSzPts val="6000"/>
              <a:buNone/>
              <a:defRPr sz="8000" b="1">
                <a:solidFill>
                  <a:schemeClr val="accent4"/>
                </a:solidFill>
              </a:defRPr>
            </a:lvl9pPr>
          </a:lstStyle>
          <a:p>
            <a:endParaRPr/>
          </a:p>
        </p:txBody>
      </p:sp>
      <p:sp>
        <p:nvSpPr>
          <p:cNvPr id="1887" name="Google Shape;1887;p181"/>
          <p:cNvSpPr txBox="1">
            <a:spLocks noGrp="1"/>
          </p:cNvSpPr>
          <p:nvPr>
            <p:ph type="subTitle" idx="14"/>
          </p:nvPr>
        </p:nvSpPr>
        <p:spPr>
          <a:xfrm>
            <a:off x="6736400" y="5507835"/>
            <a:ext cx="44624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88" name="Google Shape;1888;p181"/>
          <p:cNvSpPr txBox="1">
            <a:spLocks noGrp="1"/>
          </p:cNvSpPr>
          <p:nvPr>
            <p:ph type="subTitle" idx="15"/>
          </p:nvPr>
        </p:nvSpPr>
        <p:spPr>
          <a:xfrm>
            <a:off x="6736400" y="3727620"/>
            <a:ext cx="44624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1740620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1889"/>
        <p:cNvGrpSpPr/>
        <p:nvPr/>
      </p:nvGrpSpPr>
      <p:grpSpPr>
        <a:xfrm>
          <a:off x="0" y="0"/>
          <a:ext cx="0" cy="0"/>
          <a:chOff x="0" y="0"/>
          <a:chExt cx="0" cy="0"/>
        </a:xfrm>
      </p:grpSpPr>
      <p:sp>
        <p:nvSpPr>
          <p:cNvPr id="1890" name="Google Shape;1890;p182"/>
          <p:cNvSpPr/>
          <p:nvPr/>
        </p:nvSpPr>
        <p:spPr>
          <a:xfrm>
            <a:off x="6279451" y="1524003"/>
            <a:ext cx="4851600" cy="45472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891" name="Google Shape;1891;p182"/>
          <p:cNvSpPr/>
          <p:nvPr/>
        </p:nvSpPr>
        <p:spPr>
          <a:xfrm>
            <a:off x="1072451" y="1524003"/>
            <a:ext cx="4851600" cy="45472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1892" name="Google Shape;1892;p182"/>
          <p:cNvCxnSpPr/>
          <p:nvPr/>
        </p:nvCxnSpPr>
        <p:spPr>
          <a:xfrm>
            <a:off x="1552549" y="3874993"/>
            <a:ext cx="3857600" cy="0"/>
          </a:xfrm>
          <a:prstGeom prst="straightConnector1">
            <a:avLst/>
          </a:prstGeom>
          <a:noFill/>
          <a:ln w="9525" cap="rnd" cmpd="sng">
            <a:solidFill>
              <a:schemeClr val="lt2"/>
            </a:solidFill>
            <a:prstDash val="solid"/>
            <a:round/>
            <a:headEnd type="none" w="sm" len="sm"/>
            <a:tailEnd type="none" w="sm" len="sm"/>
          </a:ln>
        </p:spPr>
      </p:cxnSp>
      <p:cxnSp>
        <p:nvCxnSpPr>
          <p:cNvPr id="1893" name="Google Shape;1893;p182"/>
          <p:cNvCxnSpPr/>
          <p:nvPr/>
        </p:nvCxnSpPr>
        <p:spPr>
          <a:xfrm>
            <a:off x="1586337" y="4970329"/>
            <a:ext cx="3857600" cy="0"/>
          </a:xfrm>
          <a:prstGeom prst="straightConnector1">
            <a:avLst/>
          </a:prstGeom>
          <a:noFill/>
          <a:ln w="9525" cap="rnd" cmpd="sng">
            <a:solidFill>
              <a:schemeClr val="lt2"/>
            </a:solidFill>
            <a:prstDash val="solid"/>
            <a:round/>
            <a:headEnd type="none" w="sm" len="sm"/>
            <a:tailEnd type="none" w="sm" len="sm"/>
          </a:ln>
        </p:spPr>
      </p:cxnSp>
      <p:sp>
        <p:nvSpPr>
          <p:cNvPr id="1894" name="Google Shape;1894;p182"/>
          <p:cNvSpPr txBox="1">
            <a:spLocks noGrp="1"/>
          </p:cNvSpPr>
          <p:nvPr>
            <p:ph type="subTitle" idx="1"/>
          </p:nvPr>
        </p:nvSpPr>
        <p:spPr>
          <a:xfrm>
            <a:off x="1468551" y="2064605"/>
            <a:ext cx="4025600" cy="45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895" name="Google Shape;1895;p182"/>
          <p:cNvSpPr txBox="1">
            <a:spLocks noGrp="1"/>
          </p:cNvSpPr>
          <p:nvPr>
            <p:ph type="subTitle" idx="2"/>
          </p:nvPr>
        </p:nvSpPr>
        <p:spPr>
          <a:xfrm>
            <a:off x="1468549" y="3014475"/>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96" name="Google Shape;1896;p182"/>
          <p:cNvSpPr txBox="1">
            <a:spLocks noGrp="1"/>
          </p:cNvSpPr>
          <p:nvPr>
            <p:ph type="subTitle" idx="3"/>
          </p:nvPr>
        </p:nvSpPr>
        <p:spPr>
          <a:xfrm>
            <a:off x="1468553" y="4111759"/>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97" name="Google Shape;1897;p182"/>
          <p:cNvSpPr txBox="1">
            <a:spLocks noGrp="1"/>
          </p:cNvSpPr>
          <p:nvPr>
            <p:ph type="subTitle" idx="4"/>
          </p:nvPr>
        </p:nvSpPr>
        <p:spPr>
          <a:xfrm>
            <a:off x="1468553" y="5196847"/>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98" name="Google Shape;1898;p182"/>
          <p:cNvSpPr/>
          <p:nvPr/>
        </p:nvSpPr>
        <p:spPr>
          <a:xfrm rot="5400000">
            <a:off x="5822719" y="2281005"/>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899" name="Google Shape;1899;p182"/>
          <p:cNvSpPr/>
          <p:nvPr/>
        </p:nvSpPr>
        <p:spPr>
          <a:xfrm rot="5400000">
            <a:off x="615740" y="2281005"/>
            <a:ext cx="914400" cy="244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00" name="Google Shape;1900;p182"/>
          <p:cNvSpPr txBox="1">
            <a:spLocks noGrp="1"/>
          </p:cNvSpPr>
          <p:nvPr>
            <p:ph type="title"/>
          </p:nvPr>
        </p:nvSpPr>
        <p:spPr>
          <a:xfrm>
            <a:off x="1072451" y="0"/>
            <a:ext cx="10058800" cy="1524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cxnSp>
        <p:nvCxnSpPr>
          <p:cNvPr id="1901" name="Google Shape;1901;p182"/>
          <p:cNvCxnSpPr/>
          <p:nvPr/>
        </p:nvCxnSpPr>
        <p:spPr>
          <a:xfrm>
            <a:off x="6759549" y="3874993"/>
            <a:ext cx="3857600" cy="0"/>
          </a:xfrm>
          <a:prstGeom prst="straightConnector1">
            <a:avLst/>
          </a:prstGeom>
          <a:noFill/>
          <a:ln w="9525" cap="rnd" cmpd="sng">
            <a:solidFill>
              <a:schemeClr val="lt2"/>
            </a:solidFill>
            <a:prstDash val="solid"/>
            <a:round/>
            <a:headEnd type="none" w="sm" len="sm"/>
            <a:tailEnd type="none" w="sm" len="sm"/>
          </a:ln>
        </p:spPr>
      </p:cxnSp>
      <p:cxnSp>
        <p:nvCxnSpPr>
          <p:cNvPr id="1902" name="Google Shape;1902;p182"/>
          <p:cNvCxnSpPr/>
          <p:nvPr/>
        </p:nvCxnSpPr>
        <p:spPr>
          <a:xfrm>
            <a:off x="6793337" y="4970329"/>
            <a:ext cx="3857600" cy="0"/>
          </a:xfrm>
          <a:prstGeom prst="straightConnector1">
            <a:avLst/>
          </a:prstGeom>
          <a:noFill/>
          <a:ln w="9525" cap="rnd" cmpd="sng">
            <a:solidFill>
              <a:schemeClr val="lt2"/>
            </a:solidFill>
            <a:prstDash val="solid"/>
            <a:round/>
            <a:headEnd type="none" w="sm" len="sm"/>
            <a:tailEnd type="none" w="sm" len="sm"/>
          </a:ln>
        </p:spPr>
      </p:cxnSp>
      <p:sp>
        <p:nvSpPr>
          <p:cNvPr id="1903" name="Google Shape;1903;p182"/>
          <p:cNvSpPr txBox="1">
            <a:spLocks noGrp="1"/>
          </p:cNvSpPr>
          <p:nvPr>
            <p:ph type="subTitle" idx="5"/>
          </p:nvPr>
        </p:nvSpPr>
        <p:spPr>
          <a:xfrm>
            <a:off x="6675551" y="2064605"/>
            <a:ext cx="4025600" cy="45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904" name="Google Shape;1904;p182"/>
          <p:cNvSpPr txBox="1">
            <a:spLocks noGrp="1"/>
          </p:cNvSpPr>
          <p:nvPr>
            <p:ph type="subTitle" idx="6"/>
          </p:nvPr>
        </p:nvSpPr>
        <p:spPr>
          <a:xfrm>
            <a:off x="6675383" y="3014475"/>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05" name="Google Shape;1905;p182"/>
          <p:cNvSpPr txBox="1">
            <a:spLocks noGrp="1"/>
          </p:cNvSpPr>
          <p:nvPr>
            <p:ph type="subTitle" idx="7"/>
          </p:nvPr>
        </p:nvSpPr>
        <p:spPr>
          <a:xfrm>
            <a:off x="6675387" y="4111759"/>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06" name="Google Shape;1906;p182"/>
          <p:cNvSpPr txBox="1">
            <a:spLocks noGrp="1"/>
          </p:cNvSpPr>
          <p:nvPr>
            <p:ph type="subTitle" idx="8"/>
          </p:nvPr>
        </p:nvSpPr>
        <p:spPr>
          <a:xfrm>
            <a:off x="6675387" y="5196847"/>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17505394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1907"/>
        <p:cNvGrpSpPr/>
        <p:nvPr/>
      </p:nvGrpSpPr>
      <p:grpSpPr>
        <a:xfrm>
          <a:off x="0" y="0"/>
          <a:ext cx="0" cy="0"/>
          <a:chOff x="0" y="0"/>
          <a:chExt cx="0" cy="0"/>
        </a:xfrm>
      </p:grpSpPr>
      <p:sp>
        <p:nvSpPr>
          <p:cNvPr id="1908" name="Google Shape;1908;p183"/>
          <p:cNvSpPr/>
          <p:nvPr/>
        </p:nvSpPr>
        <p:spPr>
          <a:xfrm>
            <a:off x="596067" y="1498604"/>
            <a:ext cx="3486000" cy="43944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09" name="Google Shape;1909;p183"/>
          <p:cNvSpPr/>
          <p:nvPr/>
        </p:nvSpPr>
        <p:spPr>
          <a:xfrm>
            <a:off x="4336079" y="1498604"/>
            <a:ext cx="3564000" cy="43944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10" name="Google Shape;1910;p183"/>
          <p:cNvSpPr/>
          <p:nvPr/>
        </p:nvSpPr>
        <p:spPr>
          <a:xfrm>
            <a:off x="8121844" y="1498604"/>
            <a:ext cx="3486000" cy="43944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11" name="Google Shape;1911;p183"/>
          <p:cNvSpPr txBox="1">
            <a:spLocks noGrp="1"/>
          </p:cNvSpPr>
          <p:nvPr>
            <p:ph type="subTitle" idx="1"/>
          </p:nvPr>
        </p:nvSpPr>
        <p:spPr>
          <a:xfrm>
            <a:off x="8347933" y="4758692"/>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12" name="Google Shape;1912;p183"/>
          <p:cNvSpPr txBox="1">
            <a:spLocks noGrp="1"/>
          </p:cNvSpPr>
          <p:nvPr>
            <p:ph type="subTitle" idx="2"/>
          </p:nvPr>
        </p:nvSpPr>
        <p:spPr>
          <a:xfrm>
            <a:off x="4597133" y="4756525"/>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13" name="Google Shape;1913;p183"/>
          <p:cNvSpPr txBox="1">
            <a:spLocks noGrp="1"/>
          </p:cNvSpPr>
          <p:nvPr>
            <p:ph type="subTitle" idx="3"/>
          </p:nvPr>
        </p:nvSpPr>
        <p:spPr>
          <a:xfrm>
            <a:off x="793300" y="4756525"/>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14" name="Google Shape;1914;p183"/>
          <p:cNvSpPr/>
          <p:nvPr/>
        </p:nvSpPr>
        <p:spPr>
          <a:xfrm rot="5400000">
            <a:off x="139152" y="2234004"/>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15" name="Google Shape;1915;p183"/>
          <p:cNvSpPr/>
          <p:nvPr/>
        </p:nvSpPr>
        <p:spPr>
          <a:xfrm rot="5400000">
            <a:off x="3879259" y="2335605"/>
            <a:ext cx="914400" cy="244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16" name="Google Shape;1916;p183"/>
          <p:cNvSpPr/>
          <p:nvPr/>
        </p:nvSpPr>
        <p:spPr>
          <a:xfrm rot="5400000">
            <a:off x="7665135" y="2335605"/>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17" name="Google Shape;1917;p183"/>
          <p:cNvSpPr txBox="1">
            <a:spLocks noGrp="1"/>
          </p:cNvSpPr>
          <p:nvPr>
            <p:ph type="subTitle" idx="4"/>
          </p:nvPr>
        </p:nvSpPr>
        <p:spPr>
          <a:xfrm>
            <a:off x="772836" y="1735837"/>
            <a:ext cx="3037200" cy="929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918" name="Google Shape;1918;p183"/>
          <p:cNvSpPr txBox="1">
            <a:spLocks noGrp="1"/>
          </p:cNvSpPr>
          <p:nvPr>
            <p:ph type="subTitle" idx="5"/>
          </p:nvPr>
        </p:nvSpPr>
        <p:spPr>
          <a:xfrm>
            <a:off x="4591020" y="1735837"/>
            <a:ext cx="3037200" cy="929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cxnSp>
        <p:nvCxnSpPr>
          <p:cNvPr id="1919" name="Google Shape;1919;p183"/>
          <p:cNvCxnSpPr/>
          <p:nvPr/>
        </p:nvCxnSpPr>
        <p:spPr>
          <a:xfrm>
            <a:off x="8433236" y="3699147"/>
            <a:ext cx="2793600" cy="0"/>
          </a:xfrm>
          <a:prstGeom prst="straightConnector1">
            <a:avLst/>
          </a:prstGeom>
          <a:noFill/>
          <a:ln w="9525" cap="rnd" cmpd="sng">
            <a:solidFill>
              <a:schemeClr val="lt2"/>
            </a:solidFill>
            <a:prstDash val="solid"/>
            <a:round/>
            <a:headEnd type="none" w="sm" len="sm"/>
            <a:tailEnd type="none" w="sm" len="sm"/>
          </a:ln>
        </p:spPr>
      </p:cxnSp>
      <p:cxnSp>
        <p:nvCxnSpPr>
          <p:cNvPr id="1920" name="Google Shape;1920;p183"/>
          <p:cNvCxnSpPr/>
          <p:nvPr/>
        </p:nvCxnSpPr>
        <p:spPr>
          <a:xfrm>
            <a:off x="8433239" y="4721747"/>
            <a:ext cx="2793600" cy="0"/>
          </a:xfrm>
          <a:prstGeom prst="straightConnector1">
            <a:avLst/>
          </a:prstGeom>
          <a:noFill/>
          <a:ln w="9525" cap="rnd" cmpd="sng">
            <a:solidFill>
              <a:schemeClr val="lt2"/>
            </a:solidFill>
            <a:prstDash val="solid"/>
            <a:round/>
            <a:headEnd type="none" w="sm" len="sm"/>
            <a:tailEnd type="none" w="sm" len="sm"/>
          </a:ln>
        </p:spPr>
      </p:cxnSp>
      <p:sp>
        <p:nvSpPr>
          <p:cNvPr id="1921" name="Google Shape;1921;p183"/>
          <p:cNvSpPr txBox="1">
            <a:spLocks noGrp="1"/>
          </p:cNvSpPr>
          <p:nvPr>
            <p:ph type="subTitle" idx="6"/>
          </p:nvPr>
        </p:nvSpPr>
        <p:spPr>
          <a:xfrm>
            <a:off x="8330969" y="1735837"/>
            <a:ext cx="3037200" cy="929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922" name="Google Shape;1922;p183"/>
          <p:cNvSpPr txBox="1">
            <a:spLocks noGrp="1"/>
          </p:cNvSpPr>
          <p:nvPr>
            <p:ph type="subTitle" idx="7"/>
          </p:nvPr>
        </p:nvSpPr>
        <p:spPr>
          <a:xfrm>
            <a:off x="8347933" y="2697144"/>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3" name="Google Shape;1923;p183"/>
          <p:cNvSpPr txBox="1">
            <a:spLocks noGrp="1"/>
          </p:cNvSpPr>
          <p:nvPr>
            <p:ph type="subTitle" idx="8"/>
          </p:nvPr>
        </p:nvSpPr>
        <p:spPr>
          <a:xfrm>
            <a:off x="8347933" y="3728813"/>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1924" name="Google Shape;1924;p183"/>
          <p:cNvCxnSpPr/>
          <p:nvPr/>
        </p:nvCxnSpPr>
        <p:spPr>
          <a:xfrm>
            <a:off x="4682436" y="3696980"/>
            <a:ext cx="2793600" cy="0"/>
          </a:xfrm>
          <a:prstGeom prst="straightConnector1">
            <a:avLst/>
          </a:prstGeom>
          <a:noFill/>
          <a:ln w="9525" cap="rnd" cmpd="sng">
            <a:solidFill>
              <a:schemeClr val="lt2"/>
            </a:solidFill>
            <a:prstDash val="solid"/>
            <a:round/>
            <a:headEnd type="none" w="sm" len="sm"/>
            <a:tailEnd type="none" w="sm" len="sm"/>
          </a:ln>
        </p:spPr>
      </p:cxnSp>
      <p:cxnSp>
        <p:nvCxnSpPr>
          <p:cNvPr id="1925" name="Google Shape;1925;p183"/>
          <p:cNvCxnSpPr/>
          <p:nvPr/>
        </p:nvCxnSpPr>
        <p:spPr>
          <a:xfrm>
            <a:off x="4682439" y="4719580"/>
            <a:ext cx="2793600" cy="0"/>
          </a:xfrm>
          <a:prstGeom prst="straightConnector1">
            <a:avLst/>
          </a:prstGeom>
          <a:noFill/>
          <a:ln w="9525" cap="rnd" cmpd="sng">
            <a:solidFill>
              <a:schemeClr val="lt2"/>
            </a:solidFill>
            <a:prstDash val="solid"/>
            <a:round/>
            <a:headEnd type="none" w="sm" len="sm"/>
            <a:tailEnd type="none" w="sm" len="sm"/>
          </a:ln>
        </p:spPr>
      </p:cxnSp>
      <p:sp>
        <p:nvSpPr>
          <p:cNvPr id="1926" name="Google Shape;1926;p183"/>
          <p:cNvSpPr txBox="1">
            <a:spLocks noGrp="1"/>
          </p:cNvSpPr>
          <p:nvPr>
            <p:ph type="subTitle" idx="9"/>
          </p:nvPr>
        </p:nvSpPr>
        <p:spPr>
          <a:xfrm>
            <a:off x="4597133" y="2694977"/>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7" name="Google Shape;1927;p183"/>
          <p:cNvSpPr txBox="1">
            <a:spLocks noGrp="1"/>
          </p:cNvSpPr>
          <p:nvPr>
            <p:ph type="subTitle" idx="13"/>
          </p:nvPr>
        </p:nvSpPr>
        <p:spPr>
          <a:xfrm>
            <a:off x="4597133" y="3726647"/>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1928" name="Google Shape;1928;p183"/>
          <p:cNvCxnSpPr/>
          <p:nvPr/>
        </p:nvCxnSpPr>
        <p:spPr>
          <a:xfrm>
            <a:off x="878603" y="3696980"/>
            <a:ext cx="2793600" cy="0"/>
          </a:xfrm>
          <a:prstGeom prst="straightConnector1">
            <a:avLst/>
          </a:prstGeom>
          <a:noFill/>
          <a:ln w="9525" cap="rnd" cmpd="sng">
            <a:solidFill>
              <a:schemeClr val="lt2"/>
            </a:solidFill>
            <a:prstDash val="solid"/>
            <a:round/>
            <a:headEnd type="none" w="sm" len="sm"/>
            <a:tailEnd type="none" w="sm" len="sm"/>
          </a:ln>
        </p:spPr>
      </p:cxnSp>
      <p:cxnSp>
        <p:nvCxnSpPr>
          <p:cNvPr id="1929" name="Google Shape;1929;p183"/>
          <p:cNvCxnSpPr/>
          <p:nvPr/>
        </p:nvCxnSpPr>
        <p:spPr>
          <a:xfrm>
            <a:off x="878605" y="4719580"/>
            <a:ext cx="2793600" cy="0"/>
          </a:xfrm>
          <a:prstGeom prst="straightConnector1">
            <a:avLst/>
          </a:prstGeom>
          <a:noFill/>
          <a:ln w="9525" cap="rnd" cmpd="sng">
            <a:solidFill>
              <a:schemeClr val="lt2"/>
            </a:solidFill>
            <a:prstDash val="solid"/>
            <a:round/>
            <a:headEnd type="none" w="sm" len="sm"/>
            <a:tailEnd type="none" w="sm" len="sm"/>
          </a:ln>
        </p:spPr>
      </p:cxnSp>
      <p:sp>
        <p:nvSpPr>
          <p:cNvPr id="1930" name="Google Shape;1930;p183"/>
          <p:cNvSpPr txBox="1">
            <a:spLocks noGrp="1"/>
          </p:cNvSpPr>
          <p:nvPr>
            <p:ph type="subTitle" idx="14"/>
          </p:nvPr>
        </p:nvSpPr>
        <p:spPr>
          <a:xfrm>
            <a:off x="793300" y="2694977"/>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31" name="Google Shape;1931;p183"/>
          <p:cNvSpPr txBox="1">
            <a:spLocks noGrp="1"/>
          </p:cNvSpPr>
          <p:nvPr>
            <p:ph type="subTitle" idx="15"/>
          </p:nvPr>
        </p:nvSpPr>
        <p:spPr>
          <a:xfrm>
            <a:off x="793300" y="3726647"/>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32" name="Google Shape;1932;p183"/>
          <p:cNvSpPr txBox="1">
            <a:spLocks noGrp="1"/>
          </p:cNvSpPr>
          <p:nvPr>
            <p:ph type="title"/>
          </p:nvPr>
        </p:nvSpPr>
        <p:spPr>
          <a:xfrm>
            <a:off x="608567" y="0"/>
            <a:ext cx="10999200" cy="1498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256220683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1933"/>
        <p:cNvGrpSpPr/>
        <p:nvPr/>
      </p:nvGrpSpPr>
      <p:grpSpPr>
        <a:xfrm>
          <a:off x="0" y="0"/>
          <a:ext cx="0" cy="0"/>
          <a:chOff x="0" y="0"/>
          <a:chExt cx="0" cy="0"/>
        </a:xfrm>
      </p:grpSpPr>
      <p:grpSp>
        <p:nvGrpSpPr>
          <p:cNvPr id="1934" name="Google Shape;1934;p184"/>
          <p:cNvGrpSpPr/>
          <p:nvPr/>
        </p:nvGrpSpPr>
        <p:grpSpPr>
          <a:xfrm rot="-5400000" flipH="1">
            <a:off x="7959566" y="2560103"/>
            <a:ext cx="160049" cy="1390020"/>
            <a:chOff x="8582641" y="8238480"/>
            <a:chExt cx="320100" cy="2780040"/>
          </a:xfrm>
        </p:grpSpPr>
        <p:cxnSp>
          <p:nvCxnSpPr>
            <p:cNvPr id="1935" name="Google Shape;1935;p18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36" name="Google Shape;1936;p1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37" name="Google Shape;1937;p184"/>
          <p:cNvGrpSpPr/>
          <p:nvPr/>
        </p:nvGrpSpPr>
        <p:grpSpPr>
          <a:xfrm rot="5400000">
            <a:off x="4057712" y="2543479"/>
            <a:ext cx="160049" cy="1390020"/>
            <a:chOff x="8582641" y="8238480"/>
            <a:chExt cx="320100" cy="2780040"/>
          </a:xfrm>
        </p:grpSpPr>
        <p:cxnSp>
          <p:nvCxnSpPr>
            <p:cNvPr id="1938" name="Google Shape;1938;p18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39" name="Google Shape;1939;p1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40" name="Google Shape;1940;p184"/>
          <p:cNvGrpSpPr/>
          <p:nvPr/>
        </p:nvGrpSpPr>
        <p:grpSpPr>
          <a:xfrm>
            <a:off x="6027636" y="4371870"/>
            <a:ext cx="160051" cy="1390020"/>
            <a:chOff x="8582641" y="8238480"/>
            <a:chExt cx="320100" cy="2780040"/>
          </a:xfrm>
        </p:grpSpPr>
        <p:cxnSp>
          <p:nvCxnSpPr>
            <p:cNvPr id="1941" name="Google Shape;1941;p18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42" name="Google Shape;1942;p1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43" name="Google Shape;1943;p184"/>
          <p:cNvGrpSpPr/>
          <p:nvPr/>
        </p:nvGrpSpPr>
        <p:grpSpPr>
          <a:xfrm rot="10800000" flipH="1">
            <a:off x="6027636" y="552590"/>
            <a:ext cx="160051" cy="1390020"/>
            <a:chOff x="8582641" y="8238480"/>
            <a:chExt cx="320100" cy="2780040"/>
          </a:xfrm>
        </p:grpSpPr>
        <p:cxnSp>
          <p:nvCxnSpPr>
            <p:cNvPr id="1944" name="Google Shape;1944;p18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45" name="Google Shape;1945;p1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46" name="Google Shape;1946;p184"/>
          <p:cNvGrpSpPr/>
          <p:nvPr/>
        </p:nvGrpSpPr>
        <p:grpSpPr>
          <a:xfrm flipH="1">
            <a:off x="4302810" y="1409739"/>
            <a:ext cx="3586204" cy="3657235"/>
            <a:chOff x="2466726" y="-956149"/>
            <a:chExt cx="10032274" cy="10058401"/>
          </a:xfrm>
        </p:grpSpPr>
        <p:sp>
          <p:nvSpPr>
            <p:cNvPr id="1947" name="Google Shape;1947;p184"/>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1948" name="Google Shape;1948;p184"/>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1949" name="Google Shape;1949;p184"/>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1950" name="Google Shape;1950;p184"/>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grpSp>
      <p:sp>
        <p:nvSpPr>
          <p:cNvPr id="1951" name="Google Shape;1951;p184"/>
          <p:cNvSpPr txBox="1">
            <a:spLocks noGrp="1"/>
          </p:cNvSpPr>
          <p:nvPr>
            <p:ph type="subTitle" idx="1"/>
          </p:nvPr>
        </p:nvSpPr>
        <p:spPr>
          <a:xfrm>
            <a:off x="573024" y="3169927"/>
            <a:ext cx="27432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52" name="Google Shape;1952;p184"/>
          <p:cNvSpPr txBox="1">
            <a:spLocks noGrp="1"/>
          </p:cNvSpPr>
          <p:nvPr>
            <p:ph type="subTitle" idx="2"/>
          </p:nvPr>
        </p:nvSpPr>
        <p:spPr>
          <a:xfrm>
            <a:off x="573024" y="3255272"/>
            <a:ext cx="27432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53" name="Google Shape;1953;p184"/>
          <p:cNvSpPr txBox="1">
            <a:spLocks noGrp="1"/>
          </p:cNvSpPr>
          <p:nvPr>
            <p:ph type="subTitle" idx="3"/>
          </p:nvPr>
        </p:nvSpPr>
        <p:spPr>
          <a:xfrm>
            <a:off x="6327648" y="548641"/>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54" name="Google Shape;1954;p184"/>
          <p:cNvSpPr txBox="1">
            <a:spLocks noGrp="1"/>
          </p:cNvSpPr>
          <p:nvPr>
            <p:ph type="subTitle" idx="4"/>
          </p:nvPr>
        </p:nvSpPr>
        <p:spPr>
          <a:xfrm>
            <a:off x="6330848" y="633985"/>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55" name="Google Shape;1955;p184"/>
          <p:cNvSpPr txBox="1">
            <a:spLocks noGrp="1"/>
          </p:cNvSpPr>
          <p:nvPr>
            <p:ph type="subTitle" idx="5"/>
          </p:nvPr>
        </p:nvSpPr>
        <p:spPr>
          <a:xfrm>
            <a:off x="6327648" y="5608335"/>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56" name="Google Shape;1956;p184"/>
          <p:cNvSpPr txBox="1">
            <a:spLocks noGrp="1"/>
          </p:cNvSpPr>
          <p:nvPr>
            <p:ph type="subTitle" idx="6"/>
          </p:nvPr>
        </p:nvSpPr>
        <p:spPr>
          <a:xfrm>
            <a:off x="6327648" y="569367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57" name="Google Shape;1957;p184"/>
          <p:cNvSpPr txBox="1">
            <a:spLocks noGrp="1"/>
          </p:cNvSpPr>
          <p:nvPr>
            <p:ph type="subTitle" idx="7"/>
          </p:nvPr>
        </p:nvSpPr>
        <p:spPr>
          <a:xfrm>
            <a:off x="8851392" y="3182120"/>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58" name="Google Shape;1958;p184"/>
          <p:cNvSpPr txBox="1">
            <a:spLocks noGrp="1"/>
          </p:cNvSpPr>
          <p:nvPr>
            <p:ph type="subTitle" idx="8"/>
          </p:nvPr>
        </p:nvSpPr>
        <p:spPr>
          <a:xfrm>
            <a:off x="8851392" y="3267464"/>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5254034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1959"/>
        <p:cNvGrpSpPr/>
        <p:nvPr/>
      </p:nvGrpSpPr>
      <p:grpSpPr>
        <a:xfrm>
          <a:off x="0" y="0"/>
          <a:ext cx="0" cy="0"/>
          <a:chOff x="0" y="0"/>
          <a:chExt cx="0" cy="0"/>
        </a:xfrm>
      </p:grpSpPr>
      <p:grpSp>
        <p:nvGrpSpPr>
          <p:cNvPr id="1960" name="Google Shape;1960;p185"/>
          <p:cNvGrpSpPr/>
          <p:nvPr/>
        </p:nvGrpSpPr>
        <p:grpSpPr>
          <a:xfrm rot="-5400000" flipH="1">
            <a:off x="7959566" y="2560103"/>
            <a:ext cx="160049" cy="1390020"/>
            <a:chOff x="8582641" y="8238480"/>
            <a:chExt cx="320100" cy="2780040"/>
          </a:xfrm>
        </p:grpSpPr>
        <p:cxnSp>
          <p:nvCxnSpPr>
            <p:cNvPr id="1961" name="Google Shape;1961;p18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62" name="Google Shape;1962;p1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63" name="Google Shape;1963;p185"/>
          <p:cNvGrpSpPr/>
          <p:nvPr/>
        </p:nvGrpSpPr>
        <p:grpSpPr>
          <a:xfrm rot="5400000">
            <a:off x="4057712" y="2543479"/>
            <a:ext cx="160049" cy="1390020"/>
            <a:chOff x="8582641" y="8238480"/>
            <a:chExt cx="320100" cy="2780040"/>
          </a:xfrm>
        </p:grpSpPr>
        <p:cxnSp>
          <p:nvCxnSpPr>
            <p:cNvPr id="1964" name="Google Shape;1964;p18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65" name="Google Shape;1965;p1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66" name="Google Shape;1966;p185"/>
          <p:cNvGrpSpPr/>
          <p:nvPr/>
        </p:nvGrpSpPr>
        <p:grpSpPr>
          <a:xfrm>
            <a:off x="6027636" y="4371870"/>
            <a:ext cx="160051" cy="1390020"/>
            <a:chOff x="8582641" y="8238480"/>
            <a:chExt cx="320100" cy="2780040"/>
          </a:xfrm>
        </p:grpSpPr>
        <p:cxnSp>
          <p:nvCxnSpPr>
            <p:cNvPr id="1967" name="Google Shape;1967;p18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68" name="Google Shape;1968;p1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69" name="Google Shape;1969;p185"/>
          <p:cNvGrpSpPr/>
          <p:nvPr/>
        </p:nvGrpSpPr>
        <p:grpSpPr>
          <a:xfrm rot="10800000" flipH="1">
            <a:off x="6027636" y="552590"/>
            <a:ext cx="160051" cy="1390020"/>
            <a:chOff x="8582641" y="8238480"/>
            <a:chExt cx="320100" cy="2780040"/>
          </a:xfrm>
        </p:grpSpPr>
        <p:cxnSp>
          <p:nvCxnSpPr>
            <p:cNvPr id="1970" name="Google Shape;1970;p18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71" name="Google Shape;1971;p1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72" name="Google Shape;1972;p185"/>
          <p:cNvGrpSpPr/>
          <p:nvPr/>
        </p:nvGrpSpPr>
        <p:grpSpPr>
          <a:xfrm flipH="1">
            <a:off x="4302810" y="1409855"/>
            <a:ext cx="3586204" cy="3657235"/>
            <a:chOff x="2466726" y="-956149"/>
            <a:chExt cx="10032274" cy="10058401"/>
          </a:xfrm>
        </p:grpSpPr>
        <p:sp>
          <p:nvSpPr>
            <p:cNvPr id="1973" name="Google Shape;1973;p185"/>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1974" name="Google Shape;1974;p185"/>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1975" name="Google Shape;1975;p185"/>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1976" name="Google Shape;1976;p185"/>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grpSp>
      <p:sp>
        <p:nvSpPr>
          <p:cNvPr id="1977" name="Google Shape;1977;p185"/>
          <p:cNvSpPr txBox="1">
            <a:spLocks noGrp="1"/>
          </p:cNvSpPr>
          <p:nvPr>
            <p:ph type="subTitle" idx="1"/>
          </p:nvPr>
        </p:nvSpPr>
        <p:spPr>
          <a:xfrm>
            <a:off x="573024" y="3169927"/>
            <a:ext cx="27432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78" name="Google Shape;1978;p185"/>
          <p:cNvSpPr txBox="1">
            <a:spLocks noGrp="1"/>
          </p:cNvSpPr>
          <p:nvPr>
            <p:ph type="subTitle" idx="2"/>
          </p:nvPr>
        </p:nvSpPr>
        <p:spPr>
          <a:xfrm>
            <a:off x="573024" y="3255272"/>
            <a:ext cx="27432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79" name="Google Shape;1979;p185"/>
          <p:cNvSpPr txBox="1">
            <a:spLocks noGrp="1"/>
          </p:cNvSpPr>
          <p:nvPr>
            <p:ph type="subTitle" idx="3"/>
          </p:nvPr>
        </p:nvSpPr>
        <p:spPr>
          <a:xfrm>
            <a:off x="6327648" y="548641"/>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80" name="Google Shape;1980;p185"/>
          <p:cNvSpPr txBox="1">
            <a:spLocks noGrp="1"/>
          </p:cNvSpPr>
          <p:nvPr>
            <p:ph type="subTitle" idx="4"/>
          </p:nvPr>
        </p:nvSpPr>
        <p:spPr>
          <a:xfrm>
            <a:off x="6330848" y="633985"/>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81" name="Google Shape;1981;p185"/>
          <p:cNvSpPr txBox="1">
            <a:spLocks noGrp="1"/>
          </p:cNvSpPr>
          <p:nvPr>
            <p:ph type="subTitle" idx="5"/>
          </p:nvPr>
        </p:nvSpPr>
        <p:spPr>
          <a:xfrm>
            <a:off x="6327648" y="5608335"/>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82" name="Google Shape;1982;p185"/>
          <p:cNvSpPr txBox="1">
            <a:spLocks noGrp="1"/>
          </p:cNvSpPr>
          <p:nvPr>
            <p:ph type="subTitle" idx="6"/>
          </p:nvPr>
        </p:nvSpPr>
        <p:spPr>
          <a:xfrm>
            <a:off x="6327648" y="569367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83" name="Google Shape;1983;p185"/>
          <p:cNvSpPr txBox="1">
            <a:spLocks noGrp="1"/>
          </p:cNvSpPr>
          <p:nvPr>
            <p:ph type="subTitle" idx="7"/>
          </p:nvPr>
        </p:nvSpPr>
        <p:spPr>
          <a:xfrm>
            <a:off x="8851392" y="3182120"/>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84" name="Google Shape;1984;p185"/>
          <p:cNvSpPr txBox="1">
            <a:spLocks noGrp="1"/>
          </p:cNvSpPr>
          <p:nvPr>
            <p:ph type="subTitle" idx="8"/>
          </p:nvPr>
        </p:nvSpPr>
        <p:spPr>
          <a:xfrm>
            <a:off x="8851392" y="3267464"/>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48593598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1985"/>
        <p:cNvGrpSpPr/>
        <p:nvPr/>
      </p:nvGrpSpPr>
      <p:grpSpPr>
        <a:xfrm>
          <a:off x="0" y="0"/>
          <a:ext cx="0" cy="0"/>
          <a:chOff x="0" y="0"/>
          <a:chExt cx="0" cy="0"/>
        </a:xfrm>
      </p:grpSpPr>
      <p:grpSp>
        <p:nvGrpSpPr>
          <p:cNvPr id="1986" name="Google Shape;1986;p186"/>
          <p:cNvGrpSpPr/>
          <p:nvPr/>
        </p:nvGrpSpPr>
        <p:grpSpPr>
          <a:xfrm rot="-5400000" flipH="1">
            <a:off x="7890810" y="3582703"/>
            <a:ext cx="160049" cy="1390020"/>
            <a:chOff x="8582641" y="8238480"/>
            <a:chExt cx="320100" cy="2780040"/>
          </a:xfrm>
        </p:grpSpPr>
        <p:cxnSp>
          <p:nvCxnSpPr>
            <p:cNvPr id="1987" name="Google Shape;1987;p186"/>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88" name="Google Shape;1988;p1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89" name="Google Shape;1989;p186"/>
          <p:cNvGrpSpPr/>
          <p:nvPr/>
        </p:nvGrpSpPr>
        <p:grpSpPr>
          <a:xfrm rot="10800000" flipH="1">
            <a:off x="6027636" y="971690"/>
            <a:ext cx="160051" cy="1390020"/>
            <a:chOff x="8582641" y="8238480"/>
            <a:chExt cx="320100" cy="2780040"/>
          </a:xfrm>
        </p:grpSpPr>
        <p:cxnSp>
          <p:nvCxnSpPr>
            <p:cNvPr id="1990" name="Google Shape;1990;p186"/>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91" name="Google Shape;1991;p1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92" name="Google Shape;1992;p186"/>
          <p:cNvGrpSpPr/>
          <p:nvPr/>
        </p:nvGrpSpPr>
        <p:grpSpPr>
          <a:xfrm rot="5400000">
            <a:off x="4141661" y="3582703"/>
            <a:ext cx="160049" cy="1390020"/>
            <a:chOff x="8582641" y="8238480"/>
            <a:chExt cx="320100" cy="2780040"/>
          </a:xfrm>
        </p:grpSpPr>
        <p:cxnSp>
          <p:nvCxnSpPr>
            <p:cNvPr id="1993" name="Google Shape;1993;p186"/>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94" name="Google Shape;1994;p1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95" name="Google Shape;1995;p186"/>
          <p:cNvGrpSpPr/>
          <p:nvPr/>
        </p:nvGrpSpPr>
        <p:grpSpPr>
          <a:xfrm>
            <a:off x="4262991" y="1828861"/>
            <a:ext cx="3665435" cy="3657964"/>
            <a:chOff x="2779615" y="736954"/>
            <a:chExt cx="4778508" cy="4767941"/>
          </a:xfrm>
        </p:grpSpPr>
        <p:sp>
          <p:nvSpPr>
            <p:cNvPr id="1996" name="Google Shape;1996;p186"/>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1997" name="Google Shape;1997;p186"/>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1998" name="Google Shape;1998;p186"/>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grpSp>
      <p:sp>
        <p:nvSpPr>
          <p:cNvPr id="1999" name="Google Shape;1999;p186"/>
          <p:cNvSpPr txBox="1">
            <a:spLocks noGrp="1"/>
          </p:cNvSpPr>
          <p:nvPr>
            <p:ph type="subTitle" idx="1"/>
          </p:nvPr>
        </p:nvSpPr>
        <p:spPr>
          <a:xfrm>
            <a:off x="573024" y="4185931"/>
            <a:ext cx="27432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00" name="Google Shape;2000;p186"/>
          <p:cNvSpPr txBox="1">
            <a:spLocks noGrp="1"/>
          </p:cNvSpPr>
          <p:nvPr>
            <p:ph type="subTitle" idx="2"/>
          </p:nvPr>
        </p:nvSpPr>
        <p:spPr>
          <a:xfrm>
            <a:off x="573024" y="4271275"/>
            <a:ext cx="27432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01" name="Google Shape;2001;p186"/>
          <p:cNvSpPr txBox="1">
            <a:spLocks noGrp="1"/>
          </p:cNvSpPr>
          <p:nvPr>
            <p:ph type="subTitle" idx="3"/>
          </p:nvPr>
        </p:nvSpPr>
        <p:spPr>
          <a:xfrm>
            <a:off x="6327648" y="955043"/>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02" name="Google Shape;2002;p186"/>
          <p:cNvSpPr txBox="1">
            <a:spLocks noGrp="1"/>
          </p:cNvSpPr>
          <p:nvPr>
            <p:ph type="subTitle" idx="4"/>
          </p:nvPr>
        </p:nvSpPr>
        <p:spPr>
          <a:xfrm>
            <a:off x="6330848" y="104038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03" name="Google Shape;2003;p186"/>
          <p:cNvSpPr txBox="1">
            <a:spLocks noGrp="1"/>
          </p:cNvSpPr>
          <p:nvPr>
            <p:ph type="subTitle" idx="5"/>
          </p:nvPr>
        </p:nvSpPr>
        <p:spPr>
          <a:xfrm>
            <a:off x="8851392" y="4198121"/>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04" name="Google Shape;2004;p186"/>
          <p:cNvSpPr txBox="1">
            <a:spLocks noGrp="1"/>
          </p:cNvSpPr>
          <p:nvPr>
            <p:ph type="subTitle" idx="6"/>
          </p:nvPr>
        </p:nvSpPr>
        <p:spPr>
          <a:xfrm>
            <a:off x="8851392" y="428346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39439102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2005"/>
        <p:cNvGrpSpPr/>
        <p:nvPr/>
      </p:nvGrpSpPr>
      <p:grpSpPr>
        <a:xfrm>
          <a:off x="0" y="0"/>
          <a:ext cx="0" cy="0"/>
          <a:chOff x="0" y="0"/>
          <a:chExt cx="0" cy="0"/>
        </a:xfrm>
      </p:grpSpPr>
      <p:grpSp>
        <p:nvGrpSpPr>
          <p:cNvPr id="2006" name="Google Shape;2006;p187"/>
          <p:cNvGrpSpPr/>
          <p:nvPr/>
        </p:nvGrpSpPr>
        <p:grpSpPr>
          <a:xfrm rot="-5400000" flipH="1">
            <a:off x="7890810" y="3582703"/>
            <a:ext cx="160049" cy="1390020"/>
            <a:chOff x="8582641" y="8238480"/>
            <a:chExt cx="320100" cy="2780040"/>
          </a:xfrm>
        </p:grpSpPr>
        <p:cxnSp>
          <p:nvCxnSpPr>
            <p:cNvPr id="2007" name="Google Shape;2007;p18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008" name="Google Shape;2008;p1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09" name="Google Shape;2009;p187"/>
          <p:cNvGrpSpPr/>
          <p:nvPr/>
        </p:nvGrpSpPr>
        <p:grpSpPr>
          <a:xfrm rot="10800000" flipH="1">
            <a:off x="6027636" y="971690"/>
            <a:ext cx="160051" cy="1390020"/>
            <a:chOff x="8582641" y="8238480"/>
            <a:chExt cx="320100" cy="2780040"/>
          </a:xfrm>
        </p:grpSpPr>
        <p:cxnSp>
          <p:nvCxnSpPr>
            <p:cNvPr id="2010" name="Google Shape;2010;p18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011" name="Google Shape;2011;p1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12" name="Google Shape;2012;p187"/>
          <p:cNvGrpSpPr/>
          <p:nvPr/>
        </p:nvGrpSpPr>
        <p:grpSpPr>
          <a:xfrm rot="5400000">
            <a:off x="4141661" y="3582703"/>
            <a:ext cx="160049" cy="1390020"/>
            <a:chOff x="8582641" y="8238480"/>
            <a:chExt cx="320100" cy="2780040"/>
          </a:xfrm>
        </p:grpSpPr>
        <p:cxnSp>
          <p:nvCxnSpPr>
            <p:cNvPr id="2013" name="Google Shape;2013;p18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014" name="Google Shape;2014;p1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15" name="Google Shape;2015;p187"/>
          <p:cNvGrpSpPr/>
          <p:nvPr/>
        </p:nvGrpSpPr>
        <p:grpSpPr>
          <a:xfrm>
            <a:off x="4262991" y="1828861"/>
            <a:ext cx="3665435" cy="3657964"/>
            <a:chOff x="2779615" y="736954"/>
            <a:chExt cx="4778508" cy="4767941"/>
          </a:xfrm>
        </p:grpSpPr>
        <p:sp>
          <p:nvSpPr>
            <p:cNvPr id="2016" name="Google Shape;2016;p187"/>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2017" name="Google Shape;2017;p187"/>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2018" name="Google Shape;2018;p187"/>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grpSp>
      <p:sp>
        <p:nvSpPr>
          <p:cNvPr id="2019" name="Google Shape;2019;p187"/>
          <p:cNvSpPr txBox="1">
            <a:spLocks noGrp="1"/>
          </p:cNvSpPr>
          <p:nvPr>
            <p:ph type="subTitle" idx="1"/>
          </p:nvPr>
        </p:nvSpPr>
        <p:spPr>
          <a:xfrm>
            <a:off x="573024" y="4185931"/>
            <a:ext cx="27432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20" name="Google Shape;2020;p187"/>
          <p:cNvSpPr txBox="1">
            <a:spLocks noGrp="1"/>
          </p:cNvSpPr>
          <p:nvPr>
            <p:ph type="subTitle" idx="2"/>
          </p:nvPr>
        </p:nvSpPr>
        <p:spPr>
          <a:xfrm>
            <a:off x="573024" y="4271275"/>
            <a:ext cx="27432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21" name="Google Shape;2021;p187"/>
          <p:cNvSpPr txBox="1">
            <a:spLocks noGrp="1"/>
          </p:cNvSpPr>
          <p:nvPr>
            <p:ph type="subTitle" idx="3"/>
          </p:nvPr>
        </p:nvSpPr>
        <p:spPr>
          <a:xfrm>
            <a:off x="6327648" y="955043"/>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22" name="Google Shape;2022;p187"/>
          <p:cNvSpPr txBox="1">
            <a:spLocks noGrp="1"/>
          </p:cNvSpPr>
          <p:nvPr>
            <p:ph type="subTitle" idx="4"/>
          </p:nvPr>
        </p:nvSpPr>
        <p:spPr>
          <a:xfrm>
            <a:off x="6330848" y="104038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23" name="Google Shape;2023;p187"/>
          <p:cNvSpPr txBox="1">
            <a:spLocks noGrp="1"/>
          </p:cNvSpPr>
          <p:nvPr>
            <p:ph type="subTitle" idx="5"/>
          </p:nvPr>
        </p:nvSpPr>
        <p:spPr>
          <a:xfrm>
            <a:off x="8851392" y="4198121"/>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24" name="Google Shape;2024;p187"/>
          <p:cNvSpPr txBox="1">
            <a:spLocks noGrp="1"/>
          </p:cNvSpPr>
          <p:nvPr>
            <p:ph type="subTitle" idx="6"/>
          </p:nvPr>
        </p:nvSpPr>
        <p:spPr>
          <a:xfrm>
            <a:off x="8851392" y="428346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379642525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2025"/>
        <p:cNvGrpSpPr/>
        <p:nvPr/>
      </p:nvGrpSpPr>
      <p:grpSpPr>
        <a:xfrm>
          <a:off x="0" y="0"/>
          <a:ext cx="0" cy="0"/>
          <a:chOff x="0" y="0"/>
          <a:chExt cx="0" cy="0"/>
        </a:xfrm>
      </p:grpSpPr>
      <p:sp>
        <p:nvSpPr>
          <p:cNvPr id="2026" name="Google Shape;2026;p188"/>
          <p:cNvSpPr/>
          <p:nvPr/>
        </p:nvSpPr>
        <p:spPr>
          <a:xfrm>
            <a:off x="4519941" y="1885980"/>
            <a:ext cx="3105200" cy="31052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2027" name="Google Shape;2027;p188"/>
          <p:cNvSpPr/>
          <p:nvPr/>
        </p:nvSpPr>
        <p:spPr>
          <a:xfrm>
            <a:off x="7160307" y="2684032"/>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28" name="Google Shape;2028;p188"/>
          <p:cNvSpPr/>
          <p:nvPr/>
        </p:nvSpPr>
        <p:spPr>
          <a:xfrm>
            <a:off x="6647520" y="4259543"/>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29" name="Google Shape;2029;p188"/>
          <p:cNvSpPr/>
          <p:nvPr/>
        </p:nvSpPr>
        <p:spPr>
          <a:xfrm>
            <a:off x="4721248" y="4259517"/>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30" name="Google Shape;2030;p188"/>
          <p:cNvSpPr/>
          <p:nvPr/>
        </p:nvSpPr>
        <p:spPr>
          <a:xfrm>
            <a:off x="4300092" y="2684032"/>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31" name="Google Shape;2031;p188"/>
          <p:cNvSpPr/>
          <p:nvPr/>
        </p:nvSpPr>
        <p:spPr>
          <a:xfrm>
            <a:off x="5706700" y="1581161"/>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32" name="Google Shape;2032;p188"/>
          <p:cNvSpPr txBox="1">
            <a:spLocks noGrp="1"/>
          </p:cNvSpPr>
          <p:nvPr>
            <p:ph type="subTitle" idx="1"/>
          </p:nvPr>
        </p:nvSpPr>
        <p:spPr>
          <a:xfrm>
            <a:off x="449248" y="2966727"/>
            <a:ext cx="35780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33" name="Google Shape;2033;p188"/>
          <p:cNvSpPr txBox="1">
            <a:spLocks noGrp="1"/>
          </p:cNvSpPr>
          <p:nvPr>
            <p:ph type="subTitle" idx="2"/>
          </p:nvPr>
        </p:nvSpPr>
        <p:spPr>
          <a:xfrm>
            <a:off x="449248" y="3052072"/>
            <a:ext cx="35780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34" name="Google Shape;2034;p188"/>
          <p:cNvSpPr txBox="1">
            <a:spLocks noGrp="1"/>
          </p:cNvSpPr>
          <p:nvPr>
            <p:ph type="subTitle" idx="3"/>
          </p:nvPr>
        </p:nvSpPr>
        <p:spPr>
          <a:xfrm>
            <a:off x="4023717" y="817235"/>
            <a:ext cx="4092800" cy="329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35" name="Google Shape;2035;p188"/>
          <p:cNvSpPr txBox="1">
            <a:spLocks noGrp="1"/>
          </p:cNvSpPr>
          <p:nvPr>
            <p:ph type="subTitle" idx="4"/>
          </p:nvPr>
        </p:nvSpPr>
        <p:spPr>
          <a:xfrm>
            <a:off x="4028492" y="902581"/>
            <a:ext cx="4092800" cy="597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600">
                <a:solidFill>
                  <a:schemeClr val="dk2"/>
                </a:solidFill>
              </a:defRPr>
            </a:lvl2pPr>
            <a:lvl3pPr lvl="2" algn="ctr" rtl="0">
              <a:lnSpc>
                <a:spcPct val="90000"/>
              </a:lnSpc>
              <a:spcBef>
                <a:spcPts val="0"/>
              </a:spcBef>
              <a:spcAft>
                <a:spcPts val="0"/>
              </a:spcAft>
              <a:buClr>
                <a:schemeClr val="dk2"/>
              </a:buClr>
              <a:buSzPts val="1200"/>
              <a:buFont typeface="Arial"/>
              <a:buNone/>
              <a:defRPr sz="1600">
                <a:solidFill>
                  <a:schemeClr val="dk2"/>
                </a:solidFill>
              </a:defRPr>
            </a:lvl3pPr>
            <a:lvl4pPr lvl="3" algn="ctr" rtl="0">
              <a:lnSpc>
                <a:spcPct val="90000"/>
              </a:lnSpc>
              <a:spcBef>
                <a:spcPts val="0"/>
              </a:spcBef>
              <a:spcAft>
                <a:spcPts val="0"/>
              </a:spcAft>
              <a:buClr>
                <a:schemeClr val="dk2"/>
              </a:buClr>
              <a:buSzPts val="1200"/>
              <a:buFont typeface="Arial"/>
              <a:buNone/>
              <a:defRPr sz="1600">
                <a:solidFill>
                  <a:schemeClr val="dk2"/>
                </a:solidFill>
              </a:defRPr>
            </a:lvl4pPr>
            <a:lvl5pPr lvl="4" algn="ctr" rtl="0">
              <a:lnSpc>
                <a:spcPct val="90000"/>
              </a:lnSpc>
              <a:spcBef>
                <a:spcPts val="0"/>
              </a:spcBef>
              <a:spcAft>
                <a:spcPts val="0"/>
              </a:spcAft>
              <a:buClr>
                <a:schemeClr val="dk2"/>
              </a:buClr>
              <a:buSzPts val="1200"/>
              <a:buFont typeface="Arial"/>
              <a:buNone/>
              <a:defRPr sz="1600">
                <a:solidFill>
                  <a:schemeClr val="dk2"/>
                </a:solidFill>
              </a:defRPr>
            </a:lvl5pPr>
            <a:lvl6pPr lvl="5" algn="ctr" rtl="0">
              <a:lnSpc>
                <a:spcPct val="90000"/>
              </a:lnSpc>
              <a:spcBef>
                <a:spcPts val="0"/>
              </a:spcBef>
              <a:spcAft>
                <a:spcPts val="0"/>
              </a:spcAft>
              <a:buClr>
                <a:schemeClr val="dk2"/>
              </a:buClr>
              <a:buSzPts val="1200"/>
              <a:buNone/>
              <a:defRPr sz="1600">
                <a:solidFill>
                  <a:schemeClr val="dk2"/>
                </a:solidFill>
              </a:defRPr>
            </a:lvl6pPr>
            <a:lvl7pPr lvl="6" algn="ctr" rtl="0">
              <a:lnSpc>
                <a:spcPct val="90000"/>
              </a:lnSpc>
              <a:spcBef>
                <a:spcPts val="0"/>
              </a:spcBef>
              <a:spcAft>
                <a:spcPts val="0"/>
              </a:spcAft>
              <a:buClr>
                <a:schemeClr val="dk2"/>
              </a:buClr>
              <a:buSzPts val="1200"/>
              <a:buNone/>
              <a:defRPr sz="1600">
                <a:solidFill>
                  <a:schemeClr val="dk2"/>
                </a:solidFill>
              </a:defRPr>
            </a:lvl7pPr>
            <a:lvl8pPr lvl="7" algn="ctr" rtl="0">
              <a:lnSpc>
                <a:spcPct val="90000"/>
              </a:lnSpc>
              <a:spcBef>
                <a:spcPts val="0"/>
              </a:spcBef>
              <a:spcAft>
                <a:spcPts val="0"/>
              </a:spcAft>
              <a:buClr>
                <a:schemeClr val="dk2"/>
              </a:buClr>
              <a:buSzPts val="1200"/>
              <a:buNone/>
              <a:defRPr sz="1600">
                <a:solidFill>
                  <a:schemeClr val="dk2"/>
                </a:solidFill>
              </a:defRPr>
            </a:lvl8pPr>
            <a:lvl9pPr lvl="8" algn="ct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36" name="Google Shape;2036;p188"/>
          <p:cNvSpPr txBox="1">
            <a:spLocks noGrp="1"/>
          </p:cNvSpPr>
          <p:nvPr>
            <p:ph type="subTitle" idx="5"/>
          </p:nvPr>
        </p:nvSpPr>
        <p:spPr>
          <a:xfrm>
            <a:off x="7445248" y="4701099"/>
            <a:ext cx="35780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37" name="Google Shape;2037;p188"/>
          <p:cNvSpPr txBox="1">
            <a:spLocks noGrp="1"/>
          </p:cNvSpPr>
          <p:nvPr>
            <p:ph type="subTitle" idx="6"/>
          </p:nvPr>
        </p:nvSpPr>
        <p:spPr>
          <a:xfrm>
            <a:off x="7445248" y="4779276"/>
            <a:ext cx="35780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38" name="Google Shape;2038;p188"/>
          <p:cNvSpPr txBox="1">
            <a:spLocks noGrp="1"/>
          </p:cNvSpPr>
          <p:nvPr>
            <p:ph type="subTitle" idx="7"/>
          </p:nvPr>
        </p:nvSpPr>
        <p:spPr>
          <a:xfrm>
            <a:off x="8047325" y="3013171"/>
            <a:ext cx="35780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39" name="Google Shape;2039;p188"/>
          <p:cNvSpPr txBox="1">
            <a:spLocks noGrp="1"/>
          </p:cNvSpPr>
          <p:nvPr>
            <p:ph type="subTitle" idx="8"/>
          </p:nvPr>
        </p:nvSpPr>
        <p:spPr>
          <a:xfrm>
            <a:off x="8047325" y="3098515"/>
            <a:ext cx="35780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40" name="Google Shape;2040;p188"/>
          <p:cNvSpPr txBox="1">
            <a:spLocks noGrp="1"/>
          </p:cNvSpPr>
          <p:nvPr>
            <p:ph type="subTitle" idx="9"/>
          </p:nvPr>
        </p:nvSpPr>
        <p:spPr>
          <a:xfrm>
            <a:off x="872272" y="4701099"/>
            <a:ext cx="35780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41" name="Google Shape;2041;p188"/>
          <p:cNvSpPr txBox="1">
            <a:spLocks noGrp="1"/>
          </p:cNvSpPr>
          <p:nvPr>
            <p:ph type="subTitle" idx="13"/>
          </p:nvPr>
        </p:nvSpPr>
        <p:spPr>
          <a:xfrm>
            <a:off x="872272" y="4779276"/>
            <a:ext cx="35780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42" name="Google Shape;2042;p188"/>
          <p:cNvSpPr>
            <a:spLocks noGrp="1"/>
          </p:cNvSpPr>
          <p:nvPr>
            <p:ph type="pic" idx="14"/>
          </p:nvPr>
        </p:nvSpPr>
        <p:spPr>
          <a:xfrm>
            <a:off x="5882640" y="1733601"/>
            <a:ext cx="426400" cy="426800"/>
          </a:xfrm>
          <a:prstGeom prst="rect">
            <a:avLst/>
          </a:prstGeom>
          <a:noFill/>
          <a:ln>
            <a:noFill/>
          </a:ln>
        </p:spPr>
      </p:sp>
      <p:sp>
        <p:nvSpPr>
          <p:cNvPr id="2043" name="Google Shape;2043;p188"/>
          <p:cNvSpPr>
            <a:spLocks noGrp="1"/>
          </p:cNvSpPr>
          <p:nvPr>
            <p:ph type="pic" idx="15"/>
          </p:nvPr>
        </p:nvSpPr>
        <p:spPr>
          <a:xfrm>
            <a:off x="7312747" y="2852725"/>
            <a:ext cx="426400" cy="426800"/>
          </a:xfrm>
          <a:prstGeom prst="rect">
            <a:avLst/>
          </a:prstGeom>
          <a:noFill/>
          <a:ln>
            <a:noFill/>
          </a:ln>
        </p:spPr>
      </p:sp>
      <p:sp>
        <p:nvSpPr>
          <p:cNvPr id="2044" name="Google Shape;2044;p188"/>
          <p:cNvSpPr>
            <a:spLocks noGrp="1"/>
          </p:cNvSpPr>
          <p:nvPr>
            <p:ph type="pic" idx="16"/>
          </p:nvPr>
        </p:nvSpPr>
        <p:spPr>
          <a:xfrm>
            <a:off x="4448775" y="2845132"/>
            <a:ext cx="426400" cy="426800"/>
          </a:xfrm>
          <a:prstGeom prst="rect">
            <a:avLst/>
          </a:prstGeom>
          <a:noFill/>
          <a:ln>
            <a:noFill/>
          </a:ln>
        </p:spPr>
      </p:sp>
      <p:sp>
        <p:nvSpPr>
          <p:cNvPr id="2045" name="Google Shape;2045;p188"/>
          <p:cNvSpPr>
            <a:spLocks noGrp="1"/>
          </p:cNvSpPr>
          <p:nvPr>
            <p:ph type="pic" idx="17"/>
          </p:nvPr>
        </p:nvSpPr>
        <p:spPr>
          <a:xfrm>
            <a:off x="4869931" y="4411957"/>
            <a:ext cx="426400" cy="426800"/>
          </a:xfrm>
          <a:prstGeom prst="rect">
            <a:avLst/>
          </a:prstGeom>
          <a:noFill/>
          <a:ln>
            <a:noFill/>
          </a:ln>
        </p:spPr>
      </p:sp>
      <p:sp>
        <p:nvSpPr>
          <p:cNvPr id="2046" name="Google Shape;2046;p188"/>
          <p:cNvSpPr>
            <a:spLocks noGrp="1"/>
          </p:cNvSpPr>
          <p:nvPr>
            <p:ph type="pic" idx="18"/>
          </p:nvPr>
        </p:nvSpPr>
        <p:spPr>
          <a:xfrm>
            <a:off x="6806125" y="4411957"/>
            <a:ext cx="426400" cy="426800"/>
          </a:xfrm>
          <a:prstGeom prst="rect">
            <a:avLst/>
          </a:prstGeom>
          <a:noFill/>
          <a:ln>
            <a:noFill/>
          </a:ln>
        </p:spPr>
      </p:sp>
    </p:spTree>
    <p:extLst>
      <p:ext uri="{BB962C8B-B14F-4D97-AF65-F5344CB8AC3E}">
        <p14:creationId xmlns:p14="http://schemas.microsoft.com/office/powerpoint/2010/main" val="278886513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2047"/>
        <p:cNvGrpSpPr/>
        <p:nvPr/>
      </p:nvGrpSpPr>
      <p:grpSpPr>
        <a:xfrm>
          <a:off x="0" y="0"/>
          <a:ext cx="0" cy="0"/>
          <a:chOff x="0" y="0"/>
          <a:chExt cx="0" cy="0"/>
        </a:xfrm>
      </p:grpSpPr>
      <p:sp>
        <p:nvSpPr>
          <p:cNvPr id="2048" name="Google Shape;2048;p189"/>
          <p:cNvSpPr/>
          <p:nvPr/>
        </p:nvSpPr>
        <p:spPr>
          <a:xfrm>
            <a:off x="4543424" y="1711328"/>
            <a:ext cx="3105200" cy="31052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2049" name="Google Shape;2049;p189"/>
          <p:cNvSpPr/>
          <p:nvPr/>
        </p:nvSpPr>
        <p:spPr>
          <a:xfrm>
            <a:off x="7036781" y="2062152"/>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050" name="Google Shape;2050;p189"/>
          <p:cNvSpPr/>
          <p:nvPr/>
        </p:nvSpPr>
        <p:spPr>
          <a:xfrm>
            <a:off x="4466600" y="2062152"/>
            <a:ext cx="731600" cy="731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051" name="Google Shape;2051;p189"/>
          <p:cNvSpPr/>
          <p:nvPr/>
        </p:nvSpPr>
        <p:spPr>
          <a:xfrm>
            <a:off x="7138381" y="3547489"/>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052" name="Google Shape;2052;p189"/>
          <p:cNvSpPr/>
          <p:nvPr/>
        </p:nvSpPr>
        <p:spPr>
          <a:xfrm>
            <a:off x="4365000" y="3547489"/>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053" name="Google Shape;2053;p189"/>
          <p:cNvSpPr/>
          <p:nvPr/>
        </p:nvSpPr>
        <p:spPr>
          <a:xfrm>
            <a:off x="5702148" y="1316912"/>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54" name="Google Shape;2054;p189"/>
          <p:cNvSpPr/>
          <p:nvPr/>
        </p:nvSpPr>
        <p:spPr>
          <a:xfrm>
            <a:off x="5702148" y="4402504"/>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55" name="Google Shape;2055;p189"/>
          <p:cNvSpPr txBox="1">
            <a:spLocks noGrp="1"/>
          </p:cNvSpPr>
          <p:nvPr>
            <p:ph type="subTitle" idx="1"/>
          </p:nvPr>
        </p:nvSpPr>
        <p:spPr>
          <a:xfrm>
            <a:off x="566497" y="2258607"/>
            <a:ext cx="35348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56" name="Google Shape;2056;p189"/>
          <p:cNvSpPr txBox="1">
            <a:spLocks noGrp="1"/>
          </p:cNvSpPr>
          <p:nvPr>
            <p:ph type="subTitle" idx="2"/>
          </p:nvPr>
        </p:nvSpPr>
        <p:spPr>
          <a:xfrm>
            <a:off x="566497" y="2343952"/>
            <a:ext cx="3534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57" name="Google Shape;2057;p189"/>
          <p:cNvSpPr txBox="1">
            <a:spLocks noGrp="1"/>
          </p:cNvSpPr>
          <p:nvPr>
            <p:ph type="subTitle" idx="3"/>
          </p:nvPr>
        </p:nvSpPr>
        <p:spPr>
          <a:xfrm>
            <a:off x="4007548" y="565835"/>
            <a:ext cx="4120800" cy="329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58" name="Google Shape;2058;p189"/>
          <p:cNvSpPr txBox="1">
            <a:spLocks noGrp="1"/>
          </p:cNvSpPr>
          <p:nvPr>
            <p:ph type="subTitle" idx="4"/>
          </p:nvPr>
        </p:nvSpPr>
        <p:spPr>
          <a:xfrm>
            <a:off x="4007548" y="651201"/>
            <a:ext cx="4120800" cy="597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600">
                <a:solidFill>
                  <a:schemeClr val="dk2"/>
                </a:solidFill>
              </a:defRPr>
            </a:lvl2pPr>
            <a:lvl3pPr lvl="2" algn="ctr" rtl="0">
              <a:lnSpc>
                <a:spcPct val="90000"/>
              </a:lnSpc>
              <a:spcBef>
                <a:spcPts val="0"/>
              </a:spcBef>
              <a:spcAft>
                <a:spcPts val="0"/>
              </a:spcAft>
              <a:buClr>
                <a:schemeClr val="dk2"/>
              </a:buClr>
              <a:buSzPts val="1200"/>
              <a:buFont typeface="Arial"/>
              <a:buNone/>
              <a:defRPr sz="1600">
                <a:solidFill>
                  <a:schemeClr val="dk2"/>
                </a:solidFill>
              </a:defRPr>
            </a:lvl3pPr>
            <a:lvl4pPr lvl="3" algn="ctr" rtl="0">
              <a:lnSpc>
                <a:spcPct val="90000"/>
              </a:lnSpc>
              <a:spcBef>
                <a:spcPts val="0"/>
              </a:spcBef>
              <a:spcAft>
                <a:spcPts val="0"/>
              </a:spcAft>
              <a:buClr>
                <a:schemeClr val="dk2"/>
              </a:buClr>
              <a:buSzPts val="1200"/>
              <a:buFont typeface="Arial"/>
              <a:buNone/>
              <a:defRPr sz="1600">
                <a:solidFill>
                  <a:schemeClr val="dk2"/>
                </a:solidFill>
              </a:defRPr>
            </a:lvl4pPr>
            <a:lvl5pPr lvl="4" algn="ctr" rtl="0">
              <a:lnSpc>
                <a:spcPct val="90000"/>
              </a:lnSpc>
              <a:spcBef>
                <a:spcPts val="0"/>
              </a:spcBef>
              <a:spcAft>
                <a:spcPts val="0"/>
              </a:spcAft>
              <a:buClr>
                <a:schemeClr val="dk2"/>
              </a:buClr>
              <a:buSzPts val="1200"/>
              <a:buFont typeface="Arial"/>
              <a:buNone/>
              <a:defRPr sz="1600">
                <a:solidFill>
                  <a:schemeClr val="dk2"/>
                </a:solidFill>
              </a:defRPr>
            </a:lvl5pPr>
            <a:lvl6pPr lvl="5" algn="ctr" rtl="0">
              <a:lnSpc>
                <a:spcPct val="90000"/>
              </a:lnSpc>
              <a:spcBef>
                <a:spcPts val="0"/>
              </a:spcBef>
              <a:spcAft>
                <a:spcPts val="0"/>
              </a:spcAft>
              <a:buClr>
                <a:schemeClr val="dk2"/>
              </a:buClr>
              <a:buSzPts val="1200"/>
              <a:buNone/>
              <a:defRPr sz="1600">
                <a:solidFill>
                  <a:schemeClr val="dk2"/>
                </a:solidFill>
              </a:defRPr>
            </a:lvl6pPr>
            <a:lvl7pPr lvl="6" algn="ctr" rtl="0">
              <a:lnSpc>
                <a:spcPct val="90000"/>
              </a:lnSpc>
              <a:spcBef>
                <a:spcPts val="0"/>
              </a:spcBef>
              <a:spcAft>
                <a:spcPts val="0"/>
              </a:spcAft>
              <a:buClr>
                <a:schemeClr val="dk2"/>
              </a:buClr>
              <a:buSzPts val="1200"/>
              <a:buNone/>
              <a:defRPr sz="1600">
                <a:solidFill>
                  <a:schemeClr val="dk2"/>
                </a:solidFill>
              </a:defRPr>
            </a:lvl7pPr>
            <a:lvl8pPr lvl="7" algn="ctr" rtl="0">
              <a:lnSpc>
                <a:spcPct val="90000"/>
              </a:lnSpc>
              <a:spcBef>
                <a:spcPts val="0"/>
              </a:spcBef>
              <a:spcAft>
                <a:spcPts val="0"/>
              </a:spcAft>
              <a:buClr>
                <a:schemeClr val="dk2"/>
              </a:buClr>
              <a:buSzPts val="1200"/>
              <a:buNone/>
              <a:defRPr sz="1600">
                <a:solidFill>
                  <a:schemeClr val="dk2"/>
                </a:solidFill>
              </a:defRPr>
            </a:lvl8pPr>
            <a:lvl9pPr lvl="8" algn="ct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59" name="Google Shape;2059;p189"/>
          <p:cNvSpPr txBox="1">
            <a:spLocks noGrp="1"/>
          </p:cNvSpPr>
          <p:nvPr>
            <p:ph type="subTitle" idx="5"/>
          </p:nvPr>
        </p:nvSpPr>
        <p:spPr>
          <a:xfrm>
            <a:off x="7961381" y="3824447"/>
            <a:ext cx="37356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60" name="Google Shape;2060;p189"/>
          <p:cNvSpPr txBox="1">
            <a:spLocks noGrp="1"/>
          </p:cNvSpPr>
          <p:nvPr>
            <p:ph type="subTitle" idx="6"/>
          </p:nvPr>
        </p:nvSpPr>
        <p:spPr>
          <a:xfrm>
            <a:off x="7961381" y="3902624"/>
            <a:ext cx="3735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61" name="Google Shape;2061;p189"/>
          <p:cNvSpPr txBox="1">
            <a:spLocks noGrp="1"/>
          </p:cNvSpPr>
          <p:nvPr>
            <p:ph type="subTitle" idx="7"/>
          </p:nvPr>
        </p:nvSpPr>
        <p:spPr>
          <a:xfrm>
            <a:off x="7963725" y="2192816"/>
            <a:ext cx="37356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62" name="Google Shape;2062;p189"/>
          <p:cNvSpPr txBox="1">
            <a:spLocks noGrp="1"/>
          </p:cNvSpPr>
          <p:nvPr>
            <p:ph type="subTitle" idx="8"/>
          </p:nvPr>
        </p:nvSpPr>
        <p:spPr>
          <a:xfrm>
            <a:off x="7963725" y="2278159"/>
            <a:ext cx="3735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63" name="Google Shape;2063;p189"/>
          <p:cNvSpPr txBox="1">
            <a:spLocks noGrp="1"/>
          </p:cNvSpPr>
          <p:nvPr>
            <p:ph type="subTitle" idx="9"/>
          </p:nvPr>
        </p:nvSpPr>
        <p:spPr>
          <a:xfrm>
            <a:off x="583121" y="3888296"/>
            <a:ext cx="35348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64" name="Google Shape;2064;p189"/>
          <p:cNvSpPr txBox="1">
            <a:spLocks noGrp="1"/>
          </p:cNvSpPr>
          <p:nvPr>
            <p:ph type="subTitle" idx="13"/>
          </p:nvPr>
        </p:nvSpPr>
        <p:spPr>
          <a:xfrm>
            <a:off x="583121" y="3966475"/>
            <a:ext cx="3534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65" name="Google Shape;2065;p189"/>
          <p:cNvSpPr txBox="1">
            <a:spLocks noGrp="1"/>
          </p:cNvSpPr>
          <p:nvPr>
            <p:ph type="subTitle" idx="14"/>
          </p:nvPr>
        </p:nvSpPr>
        <p:spPr>
          <a:xfrm>
            <a:off x="4009948" y="5428547"/>
            <a:ext cx="4116000" cy="329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66" name="Google Shape;2066;p189"/>
          <p:cNvSpPr txBox="1">
            <a:spLocks noGrp="1"/>
          </p:cNvSpPr>
          <p:nvPr>
            <p:ph type="subTitle" idx="15"/>
          </p:nvPr>
        </p:nvSpPr>
        <p:spPr>
          <a:xfrm>
            <a:off x="4009948" y="5513895"/>
            <a:ext cx="4116000" cy="597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600">
                <a:solidFill>
                  <a:schemeClr val="dk2"/>
                </a:solidFill>
              </a:defRPr>
            </a:lvl2pPr>
            <a:lvl3pPr lvl="2" algn="ctr" rtl="0">
              <a:lnSpc>
                <a:spcPct val="90000"/>
              </a:lnSpc>
              <a:spcBef>
                <a:spcPts val="0"/>
              </a:spcBef>
              <a:spcAft>
                <a:spcPts val="0"/>
              </a:spcAft>
              <a:buClr>
                <a:schemeClr val="dk2"/>
              </a:buClr>
              <a:buSzPts val="1200"/>
              <a:buFont typeface="Arial"/>
              <a:buNone/>
              <a:defRPr sz="1600">
                <a:solidFill>
                  <a:schemeClr val="dk2"/>
                </a:solidFill>
              </a:defRPr>
            </a:lvl3pPr>
            <a:lvl4pPr lvl="3" algn="ctr" rtl="0">
              <a:lnSpc>
                <a:spcPct val="90000"/>
              </a:lnSpc>
              <a:spcBef>
                <a:spcPts val="0"/>
              </a:spcBef>
              <a:spcAft>
                <a:spcPts val="0"/>
              </a:spcAft>
              <a:buClr>
                <a:schemeClr val="dk2"/>
              </a:buClr>
              <a:buSzPts val="1200"/>
              <a:buFont typeface="Arial"/>
              <a:buNone/>
              <a:defRPr sz="1600">
                <a:solidFill>
                  <a:schemeClr val="dk2"/>
                </a:solidFill>
              </a:defRPr>
            </a:lvl4pPr>
            <a:lvl5pPr lvl="4" algn="ctr" rtl="0">
              <a:lnSpc>
                <a:spcPct val="90000"/>
              </a:lnSpc>
              <a:spcBef>
                <a:spcPts val="0"/>
              </a:spcBef>
              <a:spcAft>
                <a:spcPts val="0"/>
              </a:spcAft>
              <a:buClr>
                <a:schemeClr val="dk2"/>
              </a:buClr>
              <a:buSzPts val="1200"/>
              <a:buFont typeface="Arial"/>
              <a:buNone/>
              <a:defRPr sz="1600">
                <a:solidFill>
                  <a:schemeClr val="dk2"/>
                </a:solidFill>
              </a:defRPr>
            </a:lvl5pPr>
            <a:lvl6pPr lvl="5" algn="ctr" rtl="0">
              <a:lnSpc>
                <a:spcPct val="90000"/>
              </a:lnSpc>
              <a:spcBef>
                <a:spcPts val="0"/>
              </a:spcBef>
              <a:spcAft>
                <a:spcPts val="0"/>
              </a:spcAft>
              <a:buClr>
                <a:schemeClr val="dk2"/>
              </a:buClr>
              <a:buSzPts val="1200"/>
              <a:buNone/>
              <a:defRPr sz="1600">
                <a:solidFill>
                  <a:schemeClr val="dk2"/>
                </a:solidFill>
              </a:defRPr>
            </a:lvl6pPr>
            <a:lvl7pPr lvl="6" algn="ctr" rtl="0">
              <a:lnSpc>
                <a:spcPct val="90000"/>
              </a:lnSpc>
              <a:spcBef>
                <a:spcPts val="0"/>
              </a:spcBef>
              <a:spcAft>
                <a:spcPts val="0"/>
              </a:spcAft>
              <a:buClr>
                <a:schemeClr val="dk2"/>
              </a:buClr>
              <a:buSzPts val="1200"/>
              <a:buNone/>
              <a:defRPr sz="1600">
                <a:solidFill>
                  <a:schemeClr val="dk2"/>
                </a:solidFill>
              </a:defRPr>
            </a:lvl7pPr>
            <a:lvl8pPr lvl="7" algn="ctr" rtl="0">
              <a:lnSpc>
                <a:spcPct val="90000"/>
              </a:lnSpc>
              <a:spcBef>
                <a:spcPts val="0"/>
              </a:spcBef>
              <a:spcAft>
                <a:spcPts val="0"/>
              </a:spcAft>
              <a:buClr>
                <a:schemeClr val="dk2"/>
              </a:buClr>
              <a:buSzPts val="1200"/>
              <a:buNone/>
              <a:defRPr sz="1600">
                <a:solidFill>
                  <a:schemeClr val="dk2"/>
                </a:solidFill>
              </a:defRPr>
            </a:lvl8pPr>
            <a:lvl9pPr lvl="8" algn="ct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67" name="Google Shape;2067;p189"/>
          <p:cNvSpPr>
            <a:spLocks noGrp="1"/>
          </p:cNvSpPr>
          <p:nvPr>
            <p:ph type="pic" idx="16"/>
          </p:nvPr>
        </p:nvSpPr>
        <p:spPr>
          <a:xfrm>
            <a:off x="5854588" y="1469352"/>
            <a:ext cx="426400" cy="426800"/>
          </a:xfrm>
          <a:prstGeom prst="rect">
            <a:avLst/>
          </a:prstGeom>
          <a:noFill/>
          <a:ln>
            <a:noFill/>
          </a:ln>
        </p:spPr>
      </p:sp>
      <p:sp>
        <p:nvSpPr>
          <p:cNvPr id="2068" name="Google Shape;2068;p189"/>
          <p:cNvSpPr>
            <a:spLocks noGrp="1"/>
          </p:cNvSpPr>
          <p:nvPr>
            <p:ph type="pic" idx="17"/>
          </p:nvPr>
        </p:nvSpPr>
        <p:spPr>
          <a:xfrm>
            <a:off x="7189221" y="2214592"/>
            <a:ext cx="426400" cy="426800"/>
          </a:xfrm>
          <a:prstGeom prst="rect">
            <a:avLst/>
          </a:prstGeom>
          <a:noFill/>
          <a:ln>
            <a:noFill/>
          </a:ln>
        </p:spPr>
      </p:sp>
      <p:sp>
        <p:nvSpPr>
          <p:cNvPr id="2069" name="Google Shape;2069;p189"/>
          <p:cNvSpPr>
            <a:spLocks noGrp="1"/>
          </p:cNvSpPr>
          <p:nvPr>
            <p:ph type="pic" idx="18"/>
          </p:nvPr>
        </p:nvSpPr>
        <p:spPr>
          <a:xfrm>
            <a:off x="4612556" y="2214592"/>
            <a:ext cx="426400" cy="426800"/>
          </a:xfrm>
          <a:prstGeom prst="rect">
            <a:avLst/>
          </a:prstGeom>
          <a:noFill/>
          <a:ln>
            <a:noFill/>
          </a:ln>
        </p:spPr>
      </p:sp>
      <p:sp>
        <p:nvSpPr>
          <p:cNvPr id="2070" name="Google Shape;2070;p189"/>
          <p:cNvSpPr>
            <a:spLocks noGrp="1"/>
          </p:cNvSpPr>
          <p:nvPr>
            <p:ph type="pic" idx="19"/>
          </p:nvPr>
        </p:nvSpPr>
        <p:spPr>
          <a:xfrm>
            <a:off x="4516399" y="3699929"/>
            <a:ext cx="426400" cy="426800"/>
          </a:xfrm>
          <a:prstGeom prst="rect">
            <a:avLst/>
          </a:prstGeom>
          <a:noFill/>
          <a:ln>
            <a:noFill/>
          </a:ln>
        </p:spPr>
      </p:sp>
      <p:sp>
        <p:nvSpPr>
          <p:cNvPr id="2071" name="Google Shape;2071;p189"/>
          <p:cNvSpPr>
            <a:spLocks noGrp="1"/>
          </p:cNvSpPr>
          <p:nvPr>
            <p:ph type="pic" idx="20"/>
          </p:nvPr>
        </p:nvSpPr>
        <p:spPr>
          <a:xfrm>
            <a:off x="7275601" y="3699929"/>
            <a:ext cx="426400" cy="426800"/>
          </a:xfrm>
          <a:prstGeom prst="rect">
            <a:avLst/>
          </a:prstGeom>
          <a:noFill/>
          <a:ln>
            <a:noFill/>
          </a:ln>
        </p:spPr>
      </p:sp>
      <p:sp>
        <p:nvSpPr>
          <p:cNvPr id="2072" name="Google Shape;2072;p189"/>
          <p:cNvSpPr>
            <a:spLocks noGrp="1"/>
          </p:cNvSpPr>
          <p:nvPr>
            <p:ph type="pic" idx="21"/>
          </p:nvPr>
        </p:nvSpPr>
        <p:spPr>
          <a:xfrm>
            <a:off x="5853547" y="4578447"/>
            <a:ext cx="426400" cy="426800"/>
          </a:xfrm>
          <a:prstGeom prst="rect">
            <a:avLst/>
          </a:prstGeom>
          <a:noFill/>
          <a:ln>
            <a:noFill/>
          </a:ln>
        </p:spPr>
      </p:sp>
    </p:spTree>
    <p:extLst>
      <p:ext uri="{BB962C8B-B14F-4D97-AF65-F5344CB8AC3E}">
        <p14:creationId xmlns:p14="http://schemas.microsoft.com/office/powerpoint/2010/main" val="73990550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2073"/>
        <p:cNvGrpSpPr/>
        <p:nvPr/>
      </p:nvGrpSpPr>
      <p:grpSpPr>
        <a:xfrm>
          <a:off x="0" y="0"/>
          <a:ext cx="0" cy="0"/>
          <a:chOff x="0" y="0"/>
          <a:chExt cx="0" cy="0"/>
        </a:xfrm>
      </p:grpSpPr>
      <p:grpSp>
        <p:nvGrpSpPr>
          <p:cNvPr id="2074" name="Google Shape;2074;p190"/>
          <p:cNvGrpSpPr/>
          <p:nvPr/>
        </p:nvGrpSpPr>
        <p:grpSpPr>
          <a:xfrm>
            <a:off x="4294705" y="3308967"/>
            <a:ext cx="160049" cy="1390020"/>
            <a:chOff x="8582641" y="8238480"/>
            <a:chExt cx="320100" cy="2780040"/>
          </a:xfrm>
        </p:grpSpPr>
        <p:cxnSp>
          <p:nvCxnSpPr>
            <p:cNvPr id="2075" name="Google Shape;2075;p19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076" name="Google Shape;2076;p19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77" name="Google Shape;2077;p190"/>
          <p:cNvGrpSpPr/>
          <p:nvPr/>
        </p:nvGrpSpPr>
        <p:grpSpPr>
          <a:xfrm>
            <a:off x="952533" y="1264139"/>
            <a:ext cx="342900" cy="1908811"/>
            <a:chOff x="1880997" y="2193885"/>
            <a:chExt cx="685800" cy="3817620"/>
          </a:xfrm>
        </p:grpSpPr>
        <p:cxnSp>
          <p:nvCxnSpPr>
            <p:cNvPr id="2078" name="Google Shape;2078;p190"/>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079" name="Google Shape;2079;p19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080" name="Google Shape;2080;p19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081" name="Google Shape;2081;p190"/>
          <p:cNvCxnSpPr/>
          <p:nvPr/>
        </p:nvCxnSpPr>
        <p:spPr>
          <a:xfrm>
            <a:off x="952600" y="3122559"/>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2082" name="Google Shape;2082;p190"/>
          <p:cNvSpPr/>
          <p:nvPr/>
        </p:nvSpPr>
        <p:spPr>
          <a:xfrm>
            <a:off x="569561" y="2756759"/>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83" name="Google Shape;2083;p190"/>
          <p:cNvSpPr/>
          <p:nvPr/>
        </p:nvSpPr>
        <p:spPr>
          <a:xfrm>
            <a:off x="4011340" y="2756759"/>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084" name="Google Shape;2084;p190"/>
          <p:cNvGrpSpPr/>
          <p:nvPr/>
        </p:nvGrpSpPr>
        <p:grpSpPr>
          <a:xfrm rot="10800000">
            <a:off x="10920634" y="3203613"/>
            <a:ext cx="342900" cy="2010960"/>
            <a:chOff x="1880997" y="2193885"/>
            <a:chExt cx="685800" cy="4021920"/>
          </a:xfrm>
        </p:grpSpPr>
        <p:cxnSp>
          <p:nvCxnSpPr>
            <p:cNvPr id="2085" name="Google Shape;2085;p190"/>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086" name="Google Shape;2086;p19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087" name="Google Shape;2087;p19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2088" name="Google Shape;2088;p190"/>
          <p:cNvGrpSpPr/>
          <p:nvPr/>
        </p:nvGrpSpPr>
        <p:grpSpPr>
          <a:xfrm rot="10800000" flipH="1">
            <a:off x="7730461" y="1994411"/>
            <a:ext cx="160051" cy="1202669"/>
            <a:chOff x="8582641" y="8613180"/>
            <a:chExt cx="320100" cy="2405340"/>
          </a:xfrm>
        </p:grpSpPr>
        <p:cxnSp>
          <p:nvCxnSpPr>
            <p:cNvPr id="2089" name="Google Shape;2089;p19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090" name="Google Shape;2090;p19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091" name="Google Shape;2091;p190"/>
          <p:cNvSpPr/>
          <p:nvPr/>
        </p:nvSpPr>
        <p:spPr>
          <a:xfrm>
            <a:off x="7453112" y="2756759"/>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92" name="Google Shape;2092;p190"/>
          <p:cNvSpPr/>
          <p:nvPr/>
        </p:nvSpPr>
        <p:spPr>
          <a:xfrm>
            <a:off x="10920675" y="2756759"/>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93" name="Google Shape;2093;p190"/>
          <p:cNvSpPr txBox="1">
            <a:spLocks noGrp="1"/>
          </p:cNvSpPr>
          <p:nvPr>
            <p:ph type="subTitle" idx="1"/>
          </p:nvPr>
        </p:nvSpPr>
        <p:spPr>
          <a:xfrm>
            <a:off x="1382333" y="1287004"/>
            <a:ext cx="36756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94" name="Google Shape;2094;p190"/>
          <p:cNvSpPr txBox="1">
            <a:spLocks noGrp="1"/>
          </p:cNvSpPr>
          <p:nvPr>
            <p:ph type="subTitle" idx="2"/>
          </p:nvPr>
        </p:nvSpPr>
        <p:spPr>
          <a:xfrm>
            <a:off x="1382339" y="822768"/>
            <a:ext cx="36756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095" name="Google Shape;2095;p190"/>
          <p:cNvSpPr txBox="1">
            <a:spLocks noGrp="1"/>
          </p:cNvSpPr>
          <p:nvPr>
            <p:ph type="subTitle" idx="3"/>
          </p:nvPr>
        </p:nvSpPr>
        <p:spPr>
          <a:xfrm>
            <a:off x="5972700" y="1287004"/>
            <a:ext cx="367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96" name="Google Shape;2096;p190"/>
          <p:cNvSpPr txBox="1">
            <a:spLocks noGrp="1"/>
          </p:cNvSpPr>
          <p:nvPr>
            <p:ph type="subTitle" idx="4"/>
          </p:nvPr>
        </p:nvSpPr>
        <p:spPr>
          <a:xfrm>
            <a:off x="5972705" y="822768"/>
            <a:ext cx="367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097" name="Google Shape;2097;p190"/>
          <p:cNvSpPr txBox="1">
            <a:spLocks noGrp="1"/>
          </p:cNvSpPr>
          <p:nvPr>
            <p:ph type="subTitle" idx="5"/>
          </p:nvPr>
        </p:nvSpPr>
        <p:spPr>
          <a:xfrm>
            <a:off x="2536933" y="4991580"/>
            <a:ext cx="367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98" name="Google Shape;2098;p190"/>
          <p:cNvSpPr txBox="1">
            <a:spLocks noGrp="1"/>
          </p:cNvSpPr>
          <p:nvPr>
            <p:ph type="subTitle" idx="6"/>
          </p:nvPr>
        </p:nvSpPr>
        <p:spPr>
          <a:xfrm>
            <a:off x="2536939" y="4527344"/>
            <a:ext cx="367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099" name="Google Shape;2099;p190"/>
          <p:cNvSpPr txBox="1">
            <a:spLocks noGrp="1"/>
          </p:cNvSpPr>
          <p:nvPr>
            <p:ph type="subTitle" idx="7"/>
          </p:nvPr>
        </p:nvSpPr>
        <p:spPr>
          <a:xfrm>
            <a:off x="7075433" y="4991580"/>
            <a:ext cx="36756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00" name="Google Shape;2100;p190"/>
          <p:cNvSpPr txBox="1">
            <a:spLocks noGrp="1"/>
          </p:cNvSpPr>
          <p:nvPr>
            <p:ph type="subTitle" idx="8"/>
          </p:nvPr>
        </p:nvSpPr>
        <p:spPr>
          <a:xfrm>
            <a:off x="7075439" y="4527344"/>
            <a:ext cx="36756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01" name="Google Shape;2101;p190"/>
          <p:cNvSpPr>
            <a:spLocks noGrp="1"/>
          </p:cNvSpPr>
          <p:nvPr>
            <p:ph type="pic" idx="9"/>
          </p:nvPr>
        </p:nvSpPr>
        <p:spPr>
          <a:xfrm>
            <a:off x="719601" y="2903939"/>
            <a:ext cx="426400" cy="426800"/>
          </a:xfrm>
          <a:prstGeom prst="rect">
            <a:avLst/>
          </a:prstGeom>
          <a:noFill/>
          <a:ln>
            <a:noFill/>
          </a:ln>
        </p:spPr>
      </p:sp>
      <p:sp>
        <p:nvSpPr>
          <p:cNvPr id="2102" name="Google Shape;2102;p190"/>
          <p:cNvSpPr>
            <a:spLocks noGrp="1"/>
          </p:cNvSpPr>
          <p:nvPr>
            <p:ph type="pic" idx="13"/>
          </p:nvPr>
        </p:nvSpPr>
        <p:spPr>
          <a:xfrm>
            <a:off x="4142585" y="2903939"/>
            <a:ext cx="426400" cy="426800"/>
          </a:xfrm>
          <a:prstGeom prst="rect">
            <a:avLst/>
          </a:prstGeom>
          <a:noFill/>
          <a:ln>
            <a:noFill/>
          </a:ln>
        </p:spPr>
      </p:sp>
      <p:sp>
        <p:nvSpPr>
          <p:cNvPr id="2103" name="Google Shape;2103;p190"/>
          <p:cNvSpPr>
            <a:spLocks noGrp="1"/>
          </p:cNvSpPr>
          <p:nvPr>
            <p:ph type="pic" idx="14"/>
          </p:nvPr>
        </p:nvSpPr>
        <p:spPr>
          <a:xfrm>
            <a:off x="7599777" y="2916029"/>
            <a:ext cx="426400" cy="426800"/>
          </a:xfrm>
          <a:prstGeom prst="rect">
            <a:avLst/>
          </a:prstGeom>
          <a:noFill/>
          <a:ln>
            <a:noFill/>
          </a:ln>
        </p:spPr>
      </p:sp>
      <p:sp>
        <p:nvSpPr>
          <p:cNvPr id="2104" name="Google Shape;2104;p190"/>
          <p:cNvSpPr>
            <a:spLocks noGrp="1"/>
          </p:cNvSpPr>
          <p:nvPr>
            <p:ph type="pic" idx="15"/>
          </p:nvPr>
        </p:nvSpPr>
        <p:spPr>
          <a:xfrm>
            <a:off x="11070715" y="2917587"/>
            <a:ext cx="426400" cy="426800"/>
          </a:xfrm>
          <a:prstGeom prst="rect">
            <a:avLst/>
          </a:prstGeom>
          <a:noFill/>
          <a:ln>
            <a:noFill/>
          </a:ln>
        </p:spPr>
      </p:sp>
    </p:spTree>
    <p:extLst>
      <p:ext uri="{BB962C8B-B14F-4D97-AF65-F5344CB8AC3E}">
        <p14:creationId xmlns:p14="http://schemas.microsoft.com/office/powerpoint/2010/main" val="353260584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2105"/>
        <p:cNvGrpSpPr/>
        <p:nvPr/>
      </p:nvGrpSpPr>
      <p:grpSpPr>
        <a:xfrm>
          <a:off x="0" y="0"/>
          <a:ext cx="0" cy="0"/>
          <a:chOff x="0" y="0"/>
          <a:chExt cx="0" cy="0"/>
        </a:xfrm>
      </p:grpSpPr>
      <p:grpSp>
        <p:nvGrpSpPr>
          <p:cNvPr id="2106" name="Google Shape;2106;p191"/>
          <p:cNvGrpSpPr/>
          <p:nvPr/>
        </p:nvGrpSpPr>
        <p:grpSpPr>
          <a:xfrm>
            <a:off x="8597087" y="3082739"/>
            <a:ext cx="160051" cy="1210229"/>
            <a:chOff x="8582641" y="8598062"/>
            <a:chExt cx="320100" cy="2420458"/>
          </a:xfrm>
        </p:grpSpPr>
        <p:cxnSp>
          <p:nvCxnSpPr>
            <p:cNvPr id="2107" name="Google Shape;2107;p1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108" name="Google Shape;2108;p1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109" name="Google Shape;2109;p191"/>
          <p:cNvGrpSpPr/>
          <p:nvPr/>
        </p:nvGrpSpPr>
        <p:grpSpPr>
          <a:xfrm rot="10800000" flipH="1">
            <a:off x="6039262" y="2604395"/>
            <a:ext cx="160049" cy="1202669"/>
            <a:chOff x="8582641" y="8613180"/>
            <a:chExt cx="320100" cy="2405340"/>
          </a:xfrm>
        </p:grpSpPr>
        <p:cxnSp>
          <p:nvCxnSpPr>
            <p:cNvPr id="2110" name="Google Shape;2110;p191"/>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111" name="Google Shape;2111;p1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112" name="Google Shape;2112;p191"/>
          <p:cNvGrpSpPr/>
          <p:nvPr/>
        </p:nvGrpSpPr>
        <p:grpSpPr>
          <a:xfrm>
            <a:off x="3454389" y="3082739"/>
            <a:ext cx="160049" cy="1210229"/>
            <a:chOff x="8582641" y="8598062"/>
            <a:chExt cx="320100" cy="2420458"/>
          </a:xfrm>
        </p:grpSpPr>
        <p:cxnSp>
          <p:nvCxnSpPr>
            <p:cNvPr id="2113" name="Google Shape;2113;p1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114" name="Google Shape;2114;p1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115" name="Google Shape;2115;p191"/>
          <p:cNvGrpSpPr/>
          <p:nvPr/>
        </p:nvGrpSpPr>
        <p:grpSpPr>
          <a:xfrm>
            <a:off x="963117" y="1467724"/>
            <a:ext cx="342900" cy="1908811"/>
            <a:chOff x="1880997" y="2193885"/>
            <a:chExt cx="685800" cy="3817620"/>
          </a:xfrm>
        </p:grpSpPr>
        <p:cxnSp>
          <p:nvCxnSpPr>
            <p:cNvPr id="2116" name="Google Shape;2116;p1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117" name="Google Shape;2117;p191"/>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118" name="Google Shape;2118;p191"/>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119" name="Google Shape;2119;p191"/>
          <p:cNvCxnSpPr/>
          <p:nvPr/>
        </p:nvCxnSpPr>
        <p:spPr>
          <a:xfrm>
            <a:off x="963084" y="3482804"/>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2120" name="Google Shape;2120;p191"/>
          <p:cNvSpPr/>
          <p:nvPr/>
        </p:nvSpPr>
        <p:spPr>
          <a:xfrm>
            <a:off x="3171027" y="3082753"/>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21" name="Google Shape;2121;p191"/>
          <p:cNvSpPr/>
          <p:nvPr/>
        </p:nvSpPr>
        <p:spPr>
          <a:xfrm>
            <a:off x="5742355" y="3082753"/>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22" name="Google Shape;2122;p191"/>
          <p:cNvSpPr/>
          <p:nvPr/>
        </p:nvSpPr>
        <p:spPr>
          <a:xfrm>
            <a:off x="8313679" y="3082753"/>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23" name="Google Shape;2123;p191"/>
          <p:cNvGrpSpPr/>
          <p:nvPr/>
        </p:nvGrpSpPr>
        <p:grpSpPr>
          <a:xfrm flipH="1">
            <a:off x="10918585" y="1467724"/>
            <a:ext cx="342900" cy="1908811"/>
            <a:chOff x="1880997" y="2193885"/>
            <a:chExt cx="685800" cy="3817620"/>
          </a:xfrm>
        </p:grpSpPr>
        <p:cxnSp>
          <p:nvCxnSpPr>
            <p:cNvPr id="2124" name="Google Shape;2124;p1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125" name="Google Shape;2125;p191"/>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126" name="Google Shape;2126;p191"/>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127" name="Google Shape;2127;p191"/>
          <p:cNvSpPr/>
          <p:nvPr/>
        </p:nvSpPr>
        <p:spPr>
          <a:xfrm>
            <a:off x="580179" y="3082753"/>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28" name="Google Shape;2128;p191"/>
          <p:cNvSpPr/>
          <p:nvPr/>
        </p:nvSpPr>
        <p:spPr>
          <a:xfrm>
            <a:off x="10885024" y="3082753"/>
            <a:ext cx="7268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29" name="Google Shape;2129;p191"/>
          <p:cNvSpPr txBox="1">
            <a:spLocks noGrp="1"/>
          </p:cNvSpPr>
          <p:nvPr>
            <p:ph type="subTitle" idx="1"/>
          </p:nvPr>
        </p:nvSpPr>
        <p:spPr>
          <a:xfrm>
            <a:off x="1392917" y="1464404"/>
            <a:ext cx="28676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30" name="Google Shape;2130;p191"/>
          <p:cNvSpPr txBox="1">
            <a:spLocks noGrp="1"/>
          </p:cNvSpPr>
          <p:nvPr>
            <p:ph type="subTitle" idx="2"/>
          </p:nvPr>
        </p:nvSpPr>
        <p:spPr>
          <a:xfrm>
            <a:off x="1392920" y="1065428"/>
            <a:ext cx="28676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31" name="Google Shape;2131;p191"/>
          <p:cNvSpPr txBox="1">
            <a:spLocks noGrp="1"/>
          </p:cNvSpPr>
          <p:nvPr>
            <p:ph type="subTitle" idx="3"/>
          </p:nvPr>
        </p:nvSpPr>
        <p:spPr>
          <a:xfrm>
            <a:off x="4671951" y="1464404"/>
            <a:ext cx="2867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32" name="Google Shape;2132;p191"/>
          <p:cNvSpPr txBox="1">
            <a:spLocks noGrp="1"/>
          </p:cNvSpPr>
          <p:nvPr>
            <p:ph type="subTitle" idx="4"/>
          </p:nvPr>
        </p:nvSpPr>
        <p:spPr>
          <a:xfrm>
            <a:off x="4671953" y="1065428"/>
            <a:ext cx="2867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33" name="Google Shape;2133;p191"/>
          <p:cNvSpPr txBox="1">
            <a:spLocks noGrp="1"/>
          </p:cNvSpPr>
          <p:nvPr>
            <p:ph type="subTitle" idx="5"/>
          </p:nvPr>
        </p:nvSpPr>
        <p:spPr>
          <a:xfrm>
            <a:off x="7950984" y="1464404"/>
            <a:ext cx="28676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34" name="Google Shape;2134;p191"/>
          <p:cNvSpPr txBox="1">
            <a:spLocks noGrp="1"/>
          </p:cNvSpPr>
          <p:nvPr>
            <p:ph type="subTitle" idx="6"/>
          </p:nvPr>
        </p:nvSpPr>
        <p:spPr>
          <a:xfrm>
            <a:off x="7950987" y="1065428"/>
            <a:ext cx="28676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35" name="Google Shape;2135;p191"/>
          <p:cNvSpPr txBox="1">
            <a:spLocks noGrp="1"/>
          </p:cNvSpPr>
          <p:nvPr>
            <p:ph type="subTitle" idx="7"/>
          </p:nvPr>
        </p:nvSpPr>
        <p:spPr>
          <a:xfrm>
            <a:off x="2100633" y="4752179"/>
            <a:ext cx="2867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36" name="Google Shape;2136;p191"/>
          <p:cNvSpPr txBox="1">
            <a:spLocks noGrp="1"/>
          </p:cNvSpPr>
          <p:nvPr>
            <p:ph type="subTitle" idx="8"/>
          </p:nvPr>
        </p:nvSpPr>
        <p:spPr>
          <a:xfrm>
            <a:off x="2100637" y="4353203"/>
            <a:ext cx="2867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37" name="Google Shape;2137;p191"/>
          <p:cNvSpPr txBox="1">
            <a:spLocks noGrp="1"/>
          </p:cNvSpPr>
          <p:nvPr>
            <p:ph type="subTitle" idx="9"/>
          </p:nvPr>
        </p:nvSpPr>
        <p:spPr>
          <a:xfrm>
            <a:off x="7243251" y="4752179"/>
            <a:ext cx="2867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38" name="Google Shape;2138;p191"/>
          <p:cNvSpPr txBox="1">
            <a:spLocks noGrp="1"/>
          </p:cNvSpPr>
          <p:nvPr>
            <p:ph type="subTitle" idx="13"/>
          </p:nvPr>
        </p:nvSpPr>
        <p:spPr>
          <a:xfrm>
            <a:off x="7243253" y="4353203"/>
            <a:ext cx="2867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39" name="Google Shape;2139;p191"/>
          <p:cNvSpPr>
            <a:spLocks noGrp="1"/>
          </p:cNvSpPr>
          <p:nvPr>
            <p:ph type="pic" idx="14"/>
          </p:nvPr>
        </p:nvSpPr>
        <p:spPr>
          <a:xfrm>
            <a:off x="728756" y="3216313"/>
            <a:ext cx="426400" cy="426800"/>
          </a:xfrm>
          <a:prstGeom prst="rect">
            <a:avLst/>
          </a:prstGeom>
          <a:noFill/>
          <a:ln>
            <a:noFill/>
          </a:ln>
        </p:spPr>
      </p:sp>
      <p:sp>
        <p:nvSpPr>
          <p:cNvPr id="2140" name="Google Shape;2140;p191"/>
          <p:cNvSpPr>
            <a:spLocks noGrp="1"/>
          </p:cNvSpPr>
          <p:nvPr>
            <p:ph type="pic" idx="15"/>
          </p:nvPr>
        </p:nvSpPr>
        <p:spPr>
          <a:xfrm>
            <a:off x="3324575" y="3235193"/>
            <a:ext cx="426400" cy="426800"/>
          </a:xfrm>
          <a:prstGeom prst="rect">
            <a:avLst/>
          </a:prstGeom>
          <a:noFill/>
          <a:ln>
            <a:noFill/>
          </a:ln>
        </p:spPr>
      </p:sp>
      <p:sp>
        <p:nvSpPr>
          <p:cNvPr id="2141" name="Google Shape;2141;p191"/>
          <p:cNvSpPr>
            <a:spLocks noGrp="1"/>
          </p:cNvSpPr>
          <p:nvPr>
            <p:ph type="pic" idx="16"/>
          </p:nvPr>
        </p:nvSpPr>
        <p:spPr>
          <a:xfrm>
            <a:off x="5904439" y="3235193"/>
            <a:ext cx="426400" cy="426800"/>
          </a:xfrm>
          <a:prstGeom prst="rect">
            <a:avLst/>
          </a:prstGeom>
          <a:noFill/>
          <a:ln>
            <a:noFill/>
          </a:ln>
        </p:spPr>
      </p:sp>
      <p:sp>
        <p:nvSpPr>
          <p:cNvPr id="2142" name="Google Shape;2142;p191"/>
          <p:cNvSpPr>
            <a:spLocks noGrp="1"/>
          </p:cNvSpPr>
          <p:nvPr>
            <p:ph type="pic" idx="17"/>
          </p:nvPr>
        </p:nvSpPr>
        <p:spPr>
          <a:xfrm>
            <a:off x="8468741" y="3235193"/>
            <a:ext cx="426400" cy="426800"/>
          </a:xfrm>
          <a:prstGeom prst="rect">
            <a:avLst/>
          </a:prstGeom>
          <a:noFill/>
          <a:ln>
            <a:noFill/>
          </a:ln>
        </p:spPr>
      </p:sp>
      <p:sp>
        <p:nvSpPr>
          <p:cNvPr id="2143" name="Google Shape;2143;p191"/>
          <p:cNvSpPr>
            <a:spLocks noGrp="1"/>
          </p:cNvSpPr>
          <p:nvPr>
            <p:ph type="pic" idx="18"/>
          </p:nvPr>
        </p:nvSpPr>
        <p:spPr>
          <a:xfrm>
            <a:off x="11032065" y="3235193"/>
            <a:ext cx="426400" cy="426800"/>
          </a:xfrm>
          <a:prstGeom prst="rect">
            <a:avLst/>
          </a:prstGeom>
          <a:noFill/>
          <a:ln>
            <a:noFill/>
          </a:ln>
        </p:spPr>
      </p:sp>
    </p:spTree>
    <p:extLst>
      <p:ext uri="{BB962C8B-B14F-4D97-AF65-F5344CB8AC3E}">
        <p14:creationId xmlns:p14="http://schemas.microsoft.com/office/powerpoint/2010/main" val="2134592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2144"/>
        <p:cNvGrpSpPr/>
        <p:nvPr/>
      </p:nvGrpSpPr>
      <p:grpSpPr>
        <a:xfrm>
          <a:off x="0" y="0"/>
          <a:ext cx="0" cy="0"/>
          <a:chOff x="0" y="0"/>
          <a:chExt cx="0" cy="0"/>
        </a:xfrm>
      </p:grpSpPr>
      <p:grpSp>
        <p:nvGrpSpPr>
          <p:cNvPr id="2145" name="Google Shape;2145;p192"/>
          <p:cNvGrpSpPr/>
          <p:nvPr/>
        </p:nvGrpSpPr>
        <p:grpSpPr>
          <a:xfrm>
            <a:off x="2904106" y="3146736"/>
            <a:ext cx="160049" cy="1202669"/>
            <a:chOff x="8582641" y="8613180"/>
            <a:chExt cx="320100" cy="2405340"/>
          </a:xfrm>
        </p:grpSpPr>
        <p:cxnSp>
          <p:nvCxnSpPr>
            <p:cNvPr id="2146" name="Google Shape;2146;p192"/>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147" name="Google Shape;2147;p19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2148" name="Google Shape;2148;p192"/>
          <p:cNvCxnSpPr/>
          <p:nvPr/>
        </p:nvCxnSpPr>
        <p:spPr>
          <a:xfrm>
            <a:off x="952500" y="3429196"/>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2149" name="Google Shape;2149;p192"/>
          <p:cNvSpPr/>
          <p:nvPr/>
        </p:nvSpPr>
        <p:spPr>
          <a:xfrm>
            <a:off x="2624531" y="3063312"/>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50" name="Google Shape;2150;p192"/>
          <p:cNvGrpSpPr/>
          <p:nvPr/>
        </p:nvGrpSpPr>
        <p:grpSpPr>
          <a:xfrm rot="10800000" flipH="1">
            <a:off x="9075761" y="2553999"/>
            <a:ext cx="160049" cy="1202669"/>
            <a:chOff x="8582641" y="8613180"/>
            <a:chExt cx="320100" cy="2405340"/>
          </a:xfrm>
        </p:grpSpPr>
        <p:cxnSp>
          <p:nvCxnSpPr>
            <p:cNvPr id="2151" name="Google Shape;2151;p192"/>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152" name="Google Shape;2152;p19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153" name="Google Shape;2153;p192"/>
          <p:cNvSpPr/>
          <p:nvPr/>
        </p:nvSpPr>
        <p:spPr>
          <a:xfrm>
            <a:off x="8792339" y="3063312"/>
            <a:ext cx="7268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54" name="Google Shape;2154;p192"/>
          <p:cNvGrpSpPr/>
          <p:nvPr/>
        </p:nvGrpSpPr>
        <p:grpSpPr>
          <a:xfrm>
            <a:off x="7027588" y="3120523"/>
            <a:ext cx="160049" cy="1202669"/>
            <a:chOff x="8582641" y="8613180"/>
            <a:chExt cx="320100" cy="2405340"/>
          </a:xfrm>
        </p:grpSpPr>
        <p:cxnSp>
          <p:nvCxnSpPr>
            <p:cNvPr id="2155" name="Google Shape;2155;p192"/>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156" name="Google Shape;2156;p19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157" name="Google Shape;2157;p192"/>
          <p:cNvSpPr/>
          <p:nvPr/>
        </p:nvSpPr>
        <p:spPr>
          <a:xfrm>
            <a:off x="6736403" y="3063312"/>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58" name="Google Shape;2158;p192"/>
          <p:cNvGrpSpPr/>
          <p:nvPr/>
        </p:nvGrpSpPr>
        <p:grpSpPr>
          <a:xfrm rot="10800000" flipH="1">
            <a:off x="4963803" y="2527784"/>
            <a:ext cx="160051" cy="1202669"/>
            <a:chOff x="8582641" y="8613180"/>
            <a:chExt cx="320100" cy="2405340"/>
          </a:xfrm>
        </p:grpSpPr>
        <p:cxnSp>
          <p:nvCxnSpPr>
            <p:cNvPr id="2159" name="Google Shape;2159;p192"/>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160" name="Google Shape;2160;p19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161" name="Google Shape;2161;p192"/>
          <p:cNvSpPr/>
          <p:nvPr/>
        </p:nvSpPr>
        <p:spPr>
          <a:xfrm>
            <a:off x="4680467" y="3063312"/>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62" name="Google Shape;2162;p192"/>
          <p:cNvGrpSpPr/>
          <p:nvPr/>
        </p:nvGrpSpPr>
        <p:grpSpPr>
          <a:xfrm>
            <a:off x="952533" y="1417324"/>
            <a:ext cx="342900" cy="1908811"/>
            <a:chOff x="1880997" y="2193885"/>
            <a:chExt cx="685800" cy="3817620"/>
          </a:xfrm>
        </p:grpSpPr>
        <p:cxnSp>
          <p:nvCxnSpPr>
            <p:cNvPr id="2163" name="Google Shape;2163;p192"/>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164" name="Google Shape;2164;p192"/>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165" name="Google Shape;2165;p192"/>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166" name="Google Shape;2166;p192"/>
          <p:cNvSpPr/>
          <p:nvPr/>
        </p:nvSpPr>
        <p:spPr>
          <a:xfrm>
            <a:off x="568595" y="3063312"/>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67" name="Google Shape;2167;p192"/>
          <p:cNvGrpSpPr/>
          <p:nvPr/>
        </p:nvGrpSpPr>
        <p:grpSpPr>
          <a:xfrm rot="10800000">
            <a:off x="10920634" y="3445699"/>
            <a:ext cx="342900" cy="2010960"/>
            <a:chOff x="1880997" y="2193885"/>
            <a:chExt cx="685800" cy="4021920"/>
          </a:xfrm>
        </p:grpSpPr>
        <p:cxnSp>
          <p:nvCxnSpPr>
            <p:cNvPr id="2168" name="Google Shape;2168;p192"/>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169" name="Google Shape;2169;p192"/>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170" name="Google Shape;2170;p192"/>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171" name="Google Shape;2171;p192"/>
          <p:cNvSpPr/>
          <p:nvPr/>
        </p:nvSpPr>
        <p:spPr>
          <a:xfrm>
            <a:off x="10848275" y="3063312"/>
            <a:ext cx="726800" cy="731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72" name="Google Shape;2172;p192"/>
          <p:cNvSpPr txBox="1">
            <a:spLocks noGrp="1"/>
          </p:cNvSpPr>
          <p:nvPr>
            <p:ph type="subTitle" idx="1"/>
          </p:nvPr>
        </p:nvSpPr>
        <p:spPr>
          <a:xfrm>
            <a:off x="1382333" y="1185404"/>
            <a:ext cx="24356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73" name="Google Shape;2173;p192"/>
          <p:cNvSpPr txBox="1">
            <a:spLocks noGrp="1"/>
          </p:cNvSpPr>
          <p:nvPr>
            <p:ph type="subTitle" idx="2"/>
          </p:nvPr>
        </p:nvSpPr>
        <p:spPr>
          <a:xfrm>
            <a:off x="1382337" y="786435"/>
            <a:ext cx="24356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74" name="Google Shape;2174;p192"/>
          <p:cNvSpPr txBox="1">
            <a:spLocks noGrp="1"/>
          </p:cNvSpPr>
          <p:nvPr>
            <p:ph type="subTitle" idx="3"/>
          </p:nvPr>
        </p:nvSpPr>
        <p:spPr>
          <a:xfrm>
            <a:off x="3826051" y="1185404"/>
            <a:ext cx="243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75" name="Google Shape;2175;p192"/>
          <p:cNvSpPr txBox="1">
            <a:spLocks noGrp="1"/>
          </p:cNvSpPr>
          <p:nvPr>
            <p:ph type="subTitle" idx="4"/>
          </p:nvPr>
        </p:nvSpPr>
        <p:spPr>
          <a:xfrm>
            <a:off x="3826053" y="786435"/>
            <a:ext cx="243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76" name="Google Shape;2176;p192"/>
          <p:cNvSpPr txBox="1">
            <a:spLocks noGrp="1"/>
          </p:cNvSpPr>
          <p:nvPr>
            <p:ph type="subTitle" idx="5"/>
          </p:nvPr>
        </p:nvSpPr>
        <p:spPr>
          <a:xfrm>
            <a:off x="7937917" y="1185404"/>
            <a:ext cx="243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77" name="Google Shape;2177;p192"/>
          <p:cNvSpPr txBox="1">
            <a:spLocks noGrp="1"/>
          </p:cNvSpPr>
          <p:nvPr>
            <p:ph type="subTitle" idx="6"/>
          </p:nvPr>
        </p:nvSpPr>
        <p:spPr>
          <a:xfrm>
            <a:off x="7937920" y="786435"/>
            <a:ext cx="243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78" name="Google Shape;2178;p192"/>
          <p:cNvSpPr txBox="1">
            <a:spLocks noGrp="1"/>
          </p:cNvSpPr>
          <p:nvPr>
            <p:ph type="subTitle" idx="7"/>
          </p:nvPr>
        </p:nvSpPr>
        <p:spPr>
          <a:xfrm>
            <a:off x="1766500" y="4844747"/>
            <a:ext cx="243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79" name="Google Shape;2179;p192"/>
          <p:cNvSpPr txBox="1">
            <a:spLocks noGrp="1"/>
          </p:cNvSpPr>
          <p:nvPr>
            <p:ph type="subTitle" idx="8"/>
          </p:nvPr>
        </p:nvSpPr>
        <p:spPr>
          <a:xfrm>
            <a:off x="1766504" y="4445779"/>
            <a:ext cx="243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80" name="Google Shape;2180;p192"/>
          <p:cNvSpPr txBox="1">
            <a:spLocks noGrp="1"/>
          </p:cNvSpPr>
          <p:nvPr>
            <p:ph type="subTitle" idx="9"/>
          </p:nvPr>
        </p:nvSpPr>
        <p:spPr>
          <a:xfrm>
            <a:off x="5885633" y="4844747"/>
            <a:ext cx="243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81" name="Google Shape;2181;p192"/>
          <p:cNvSpPr txBox="1">
            <a:spLocks noGrp="1"/>
          </p:cNvSpPr>
          <p:nvPr>
            <p:ph type="subTitle" idx="13"/>
          </p:nvPr>
        </p:nvSpPr>
        <p:spPr>
          <a:xfrm>
            <a:off x="5885637" y="4445779"/>
            <a:ext cx="243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82" name="Google Shape;2182;p192"/>
          <p:cNvSpPr txBox="1">
            <a:spLocks noGrp="1"/>
          </p:cNvSpPr>
          <p:nvPr>
            <p:ph type="subTitle" idx="14"/>
          </p:nvPr>
        </p:nvSpPr>
        <p:spPr>
          <a:xfrm>
            <a:off x="8412651" y="4844747"/>
            <a:ext cx="24356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83" name="Google Shape;2183;p192"/>
          <p:cNvSpPr txBox="1">
            <a:spLocks noGrp="1"/>
          </p:cNvSpPr>
          <p:nvPr>
            <p:ph type="subTitle" idx="15"/>
          </p:nvPr>
        </p:nvSpPr>
        <p:spPr>
          <a:xfrm>
            <a:off x="8412653" y="4445779"/>
            <a:ext cx="24356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84" name="Google Shape;2184;p192"/>
          <p:cNvSpPr>
            <a:spLocks noGrp="1"/>
          </p:cNvSpPr>
          <p:nvPr>
            <p:ph type="pic" idx="16"/>
          </p:nvPr>
        </p:nvSpPr>
        <p:spPr>
          <a:xfrm>
            <a:off x="728756" y="3216313"/>
            <a:ext cx="426400" cy="426800"/>
          </a:xfrm>
          <a:prstGeom prst="rect">
            <a:avLst/>
          </a:prstGeom>
          <a:noFill/>
          <a:ln>
            <a:noFill/>
          </a:ln>
        </p:spPr>
      </p:sp>
      <p:sp>
        <p:nvSpPr>
          <p:cNvPr id="2185" name="Google Shape;2185;p192"/>
          <p:cNvSpPr>
            <a:spLocks noGrp="1"/>
          </p:cNvSpPr>
          <p:nvPr>
            <p:ph type="pic" idx="17"/>
          </p:nvPr>
        </p:nvSpPr>
        <p:spPr>
          <a:xfrm>
            <a:off x="2767145" y="3223885"/>
            <a:ext cx="426400" cy="426800"/>
          </a:xfrm>
          <a:prstGeom prst="rect">
            <a:avLst/>
          </a:prstGeom>
          <a:noFill/>
          <a:ln>
            <a:noFill/>
          </a:ln>
        </p:spPr>
      </p:sp>
      <p:sp>
        <p:nvSpPr>
          <p:cNvPr id="2186" name="Google Shape;2186;p192"/>
          <p:cNvSpPr>
            <a:spLocks noGrp="1"/>
          </p:cNvSpPr>
          <p:nvPr>
            <p:ph type="pic" idx="18"/>
          </p:nvPr>
        </p:nvSpPr>
        <p:spPr>
          <a:xfrm>
            <a:off x="4822313" y="3223885"/>
            <a:ext cx="426400" cy="426800"/>
          </a:xfrm>
          <a:prstGeom prst="rect">
            <a:avLst/>
          </a:prstGeom>
          <a:noFill/>
          <a:ln>
            <a:noFill/>
          </a:ln>
        </p:spPr>
      </p:sp>
      <p:sp>
        <p:nvSpPr>
          <p:cNvPr id="2187" name="Google Shape;2187;p192"/>
          <p:cNvSpPr>
            <a:spLocks noGrp="1"/>
          </p:cNvSpPr>
          <p:nvPr>
            <p:ph type="pic" idx="19"/>
          </p:nvPr>
        </p:nvSpPr>
        <p:spPr>
          <a:xfrm>
            <a:off x="6879103" y="3209153"/>
            <a:ext cx="426400" cy="426800"/>
          </a:xfrm>
          <a:prstGeom prst="rect">
            <a:avLst/>
          </a:prstGeom>
          <a:noFill/>
          <a:ln>
            <a:noFill/>
          </a:ln>
        </p:spPr>
      </p:sp>
      <p:sp>
        <p:nvSpPr>
          <p:cNvPr id="2188" name="Google Shape;2188;p192"/>
          <p:cNvSpPr>
            <a:spLocks noGrp="1"/>
          </p:cNvSpPr>
          <p:nvPr>
            <p:ph type="pic" idx="20"/>
          </p:nvPr>
        </p:nvSpPr>
        <p:spPr>
          <a:xfrm>
            <a:off x="8937157" y="3209153"/>
            <a:ext cx="426400" cy="426800"/>
          </a:xfrm>
          <a:prstGeom prst="rect">
            <a:avLst/>
          </a:prstGeom>
          <a:noFill/>
          <a:ln>
            <a:noFill/>
          </a:ln>
        </p:spPr>
      </p:sp>
      <p:sp>
        <p:nvSpPr>
          <p:cNvPr id="2189" name="Google Shape;2189;p192"/>
          <p:cNvSpPr>
            <a:spLocks noGrp="1"/>
          </p:cNvSpPr>
          <p:nvPr>
            <p:ph type="pic" idx="21"/>
          </p:nvPr>
        </p:nvSpPr>
        <p:spPr>
          <a:xfrm>
            <a:off x="10991060" y="3223885"/>
            <a:ext cx="426400" cy="426800"/>
          </a:xfrm>
          <a:prstGeom prst="rect">
            <a:avLst/>
          </a:prstGeom>
          <a:noFill/>
          <a:ln>
            <a:noFill/>
          </a:ln>
        </p:spPr>
      </p:sp>
    </p:spTree>
    <p:extLst>
      <p:ext uri="{BB962C8B-B14F-4D97-AF65-F5344CB8AC3E}">
        <p14:creationId xmlns:p14="http://schemas.microsoft.com/office/powerpoint/2010/main" val="262471463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2190"/>
        <p:cNvGrpSpPr/>
        <p:nvPr/>
      </p:nvGrpSpPr>
      <p:grpSpPr>
        <a:xfrm>
          <a:off x="0" y="0"/>
          <a:ext cx="0" cy="0"/>
          <a:chOff x="0" y="0"/>
          <a:chExt cx="0" cy="0"/>
        </a:xfrm>
      </p:grpSpPr>
      <p:grpSp>
        <p:nvGrpSpPr>
          <p:cNvPr id="2191" name="Google Shape;2191;p193"/>
          <p:cNvGrpSpPr/>
          <p:nvPr/>
        </p:nvGrpSpPr>
        <p:grpSpPr>
          <a:xfrm rot="-5400000">
            <a:off x="7021377" y="3898234"/>
            <a:ext cx="160051" cy="1993169"/>
            <a:chOff x="8582641" y="7032180"/>
            <a:chExt cx="320100" cy="3986340"/>
          </a:xfrm>
        </p:grpSpPr>
        <p:cxnSp>
          <p:nvCxnSpPr>
            <p:cNvPr id="2192" name="Google Shape;2192;p19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193" name="Google Shape;2193;p1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194" name="Google Shape;2194;p193"/>
          <p:cNvGrpSpPr/>
          <p:nvPr/>
        </p:nvGrpSpPr>
        <p:grpSpPr>
          <a:xfrm rot="5400000" flipH="1">
            <a:off x="5014384" y="1996836"/>
            <a:ext cx="160049" cy="1993169"/>
            <a:chOff x="8582641" y="7032180"/>
            <a:chExt cx="320100" cy="3986340"/>
          </a:xfrm>
        </p:grpSpPr>
        <p:cxnSp>
          <p:nvCxnSpPr>
            <p:cNvPr id="2195" name="Google Shape;2195;p19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196" name="Google Shape;2196;p1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2197" name="Google Shape;2197;p193"/>
          <p:cNvCxnSpPr>
            <a:endCxn id="2198" idx="4"/>
          </p:cNvCxnSpPr>
          <p:nvPr/>
        </p:nvCxnSpPr>
        <p:spPr>
          <a:xfrm>
            <a:off x="6105541" y="40"/>
            <a:ext cx="0" cy="5224400"/>
          </a:xfrm>
          <a:prstGeom prst="straightConnector1">
            <a:avLst/>
          </a:prstGeom>
          <a:noFill/>
          <a:ln w="19050" cap="flat" cmpd="sng">
            <a:solidFill>
              <a:schemeClr val="dk2"/>
            </a:solidFill>
            <a:prstDash val="solid"/>
            <a:miter lim="400000"/>
            <a:headEnd type="none" w="sm" len="sm"/>
            <a:tailEnd type="none" w="sm" len="sm"/>
          </a:ln>
        </p:spPr>
      </p:cxnSp>
      <p:grpSp>
        <p:nvGrpSpPr>
          <p:cNvPr id="2199" name="Google Shape;2199;p193"/>
          <p:cNvGrpSpPr/>
          <p:nvPr/>
        </p:nvGrpSpPr>
        <p:grpSpPr>
          <a:xfrm rot="-5400000">
            <a:off x="7017569" y="95165"/>
            <a:ext cx="160049" cy="1993169"/>
            <a:chOff x="8582641" y="7032180"/>
            <a:chExt cx="320100" cy="3986340"/>
          </a:xfrm>
        </p:grpSpPr>
        <p:cxnSp>
          <p:nvCxnSpPr>
            <p:cNvPr id="2200" name="Google Shape;2200;p19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01" name="Google Shape;2201;p1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202" name="Google Shape;2202;p193"/>
          <p:cNvSpPr/>
          <p:nvPr/>
        </p:nvSpPr>
        <p:spPr>
          <a:xfrm>
            <a:off x="5739741" y="2591443"/>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98" name="Google Shape;2198;p193"/>
          <p:cNvSpPr/>
          <p:nvPr/>
        </p:nvSpPr>
        <p:spPr>
          <a:xfrm>
            <a:off x="5739741" y="4492840"/>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03" name="Google Shape;2203;p193"/>
          <p:cNvSpPr/>
          <p:nvPr/>
        </p:nvSpPr>
        <p:spPr>
          <a:xfrm>
            <a:off x="5739741" y="690039"/>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04" name="Google Shape;2204;p193"/>
          <p:cNvSpPr txBox="1">
            <a:spLocks noGrp="1"/>
          </p:cNvSpPr>
          <p:nvPr>
            <p:ph type="subTitle" idx="1"/>
          </p:nvPr>
        </p:nvSpPr>
        <p:spPr>
          <a:xfrm>
            <a:off x="8185467" y="819857"/>
            <a:ext cx="3438800" cy="583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05" name="Google Shape;2205;p193"/>
          <p:cNvSpPr txBox="1">
            <a:spLocks noGrp="1"/>
          </p:cNvSpPr>
          <p:nvPr>
            <p:ph type="subTitle" idx="2"/>
          </p:nvPr>
        </p:nvSpPr>
        <p:spPr>
          <a:xfrm>
            <a:off x="8185467" y="420867"/>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06" name="Google Shape;2206;p193"/>
          <p:cNvSpPr txBox="1">
            <a:spLocks noGrp="1"/>
          </p:cNvSpPr>
          <p:nvPr>
            <p:ph type="subTitle" idx="3"/>
          </p:nvPr>
        </p:nvSpPr>
        <p:spPr>
          <a:xfrm>
            <a:off x="8185467" y="1402721"/>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07" name="Google Shape;2207;p193"/>
          <p:cNvSpPr txBox="1">
            <a:spLocks noGrp="1"/>
          </p:cNvSpPr>
          <p:nvPr>
            <p:ph type="subTitle" idx="4"/>
          </p:nvPr>
        </p:nvSpPr>
        <p:spPr>
          <a:xfrm>
            <a:off x="8185467" y="4631416"/>
            <a:ext cx="3438800" cy="583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08" name="Google Shape;2208;p193"/>
          <p:cNvSpPr txBox="1">
            <a:spLocks noGrp="1"/>
          </p:cNvSpPr>
          <p:nvPr>
            <p:ph type="subTitle" idx="5"/>
          </p:nvPr>
        </p:nvSpPr>
        <p:spPr>
          <a:xfrm>
            <a:off x="8185467" y="4232429"/>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09" name="Google Shape;2209;p193"/>
          <p:cNvSpPr txBox="1">
            <a:spLocks noGrp="1"/>
          </p:cNvSpPr>
          <p:nvPr>
            <p:ph type="subTitle" idx="6"/>
          </p:nvPr>
        </p:nvSpPr>
        <p:spPr>
          <a:xfrm>
            <a:off x="8185467" y="5214281"/>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10" name="Google Shape;2210;p193"/>
          <p:cNvSpPr txBox="1">
            <a:spLocks noGrp="1"/>
          </p:cNvSpPr>
          <p:nvPr>
            <p:ph type="subTitle" idx="7"/>
          </p:nvPr>
        </p:nvSpPr>
        <p:spPr>
          <a:xfrm>
            <a:off x="534100" y="2619145"/>
            <a:ext cx="3438800" cy="583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11" name="Google Shape;2211;p193"/>
          <p:cNvSpPr txBox="1">
            <a:spLocks noGrp="1"/>
          </p:cNvSpPr>
          <p:nvPr>
            <p:ph type="subTitle" idx="8"/>
          </p:nvPr>
        </p:nvSpPr>
        <p:spPr>
          <a:xfrm>
            <a:off x="534100" y="2220156"/>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12" name="Google Shape;2212;p193"/>
          <p:cNvSpPr txBox="1">
            <a:spLocks noGrp="1"/>
          </p:cNvSpPr>
          <p:nvPr>
            <p:ph type="subTitle" idx="9"/>
          </p:nvPr>
        </p:nvSpPr>
        <p:spPr>
          <a:xfrm>
            <a:off x="534100" y="3202011"/>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13" name="Google Shape;2213;p193"/>
          <p:cNvSpPr>
            <a:spLocks noGrp="1"/>
          </p:cNvSpPr>
          <p:nvPr>
            <p:ph type="pic" idx="13"/>
          </p:nvPr>
        </p:nvSpPr>
        <p:spPr>
          <a:xfrm>
            <a:off x="5887720" y="842479"/>
            <a:ext cx="426400" cy="426800"/>
          </a:xfrm>
          <a:prstGeom prst="rect">
            <a:avLst/>
          </a:prstGeom>
          <a:noFill/>
          <a:ln>
            <a:noFill/>
          </a:ln>
        </p:spPr>
      </p:sp>
      <p:sp>
        <p:nvSpPr>
          <p:cNvPr id="2214" name="Google Shape;2214;p193"/>
          <p:cNvSpPr>
            <a:spLocks noGrp="1"/>
          </p:cNvSpPr>
          <p:nvPr>
            <p:ph type="pic" idx="14"/>
          </p:nvPr>
        </p:nvSpPr>
        <p:spPr>
          <a:xfrm>
            <a:off x="5887720" y="2756397"/>
            <a:ext cx="426400" cy="426800"/>
          </a:xfrm>
          <a:prstGeom prst="rect">
            <a:avLst/>
          </a:prstGeom>
          <a:noFill/>
          <a:ln>
            <a:noFill/>
          </a:ln>
        </p:spPr>
      </p:sp>
      <p:sp>
        <p:nvSpPr>
          <p:cNvPr id="2215" name="Google Shape;2215;p193"/>
          <p:cNvSpPr>
            <a:spLocks noGrp="1"/>
          </p:cNvSpPr>
          <p:nvPr>
            <p:ph type="pic" idx="15"/>
          </p:nvPr>
        </p:nvSpPr>
        <p:spPr>
          <a:xfrm>
            <a:off x="5891529" y="4673097"/>
            <a:ext cx="426400" cy="426800"/>
          </a:xfrm>
          <a:prstGeom prst="rect">
            <a:avLst/>
          </a:prstGeom>
          <a:noFill/>
          <a:ln>
            <a:noFill/>
          </a:ln>
        </p:spPr>
      </p:sp>
    </p:spTree>
    <p:extLst>
      <p:ext uri="{BB962C8B-B14F-4D97-AF65-F5344CB8AC3E}">
        <p14:creationId xmlns:p14="http://schemas.microsoft.com/office/powerpoint/2010/main" val="141131141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2216"/>
        <p:cNvGrpSpPr/>
        <p:nvPr/>
      </p:nvGrpSpPr>
      <p:grpSpPr>
        <a:xfrm>
          <a:off x="0" y="0"/>
          <a:ext cx="0" cy="0"/>
          <a:chOff x="0" y="0"/>
          <a:chExt cx="0" cy="0"/>
        </a:xfrm>
      </p:grpSpPr>
      <p:grpSp>
        <p:nvGrpSpPr>
          <p:cNvPr id="2217" name="Google Shape;2217;p194"/>
          <p:cNvGrpSpPr/>
          <p:nvPr/>
        </p:nvGrpSpPr>
        <p:grpSpPr>
          <a:xfrm rot="5400000" flipH="1">
            <a:off x="5003460" y="4277198"/>
            <a:ext cx="160051" cy="1993169"/>
            <a:chOff x="8582641" y="7032180"/>
            <a:chExt cx="320100" cy="3986340"/>
          </a:xfrm>
        </p:grpSpPr>
        <p:cxnSp>
          <p:nvCxnSpPr>
            <p:cNvPr id="2218" name="Google Shape;2218;p194"/>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19" name="Google Shape;2219;p19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20" name="Google Shape;2220;p194"/>
          <p:cNvGrpSpPr/>
          <p:nvPr/>
        </p:nvGrpSpPr>
        <p:grpSpPr>
          <a:xfrm rot="5400000" flipH="1">
            <a:off x="5014384" y="1220662"/>
            <a:ext cx="160049" cy="1993169"/>
            <a:chOff x="8582641" y="7032180"/>
            <a:chExt cx="320100" cy="3986340"/>
          </a:xfrm>
        </p:grpSpPr>
        <p:cxnSp>
          <p:nvCxnSpPr>
            <p:cNvPr id="2221" name="Google Shape;2221;p194"/>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22" name="Google Shape;2222;p19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23" name="Google Shape;2223;p194"/>
          <p:cNvGrpSpPr/>
          <p:nvPr/>
        </p:nvGrpSpPr>
        <p:grpSpPr>
          <a:xfrm rot="-5400000">
            <a:off x="7017569" y="-307606"/>
            <a:ext cx="160049" cy="1993169"/>
            <a:chOff x="8582641" y="7032180"/>
            <a:chExt cx="320100" cy="3986340"/>
          </a:xfrm>
        </p:grpSpPr>
        <p:cxnSp>
          <p:nvCxnSpPr>
            <p:cNvPr id="2224" name="Google Shape;2224;p194"/>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25" name="Google Shape;2225;p19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26" name="Google Shape;2226;p194"/>
          <p:cNvGrpSpPr/>
          <p:nvPr/>
        </p:nvGrpSpPr>
        <p:grpSpPr>
          <a:xfrm rot="-5400000">
            <a:off x="7017569" y="2748930"/>
            <a:ext cx="160049" cy="1993169"/>
            <a:chOff x="8582641" y="7032180"/>
            <a:chExt cx="320100" cy="3986340"/>
          </a:xfrm>
        </p:grpSpPr>
        <p:cxnSp>
          <p:nvCxnSpPr>
            <p:cNvPr id="2227" name="Google Shape;2227;p194"/>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28" name="Google Shape;2228;p19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2229" name="Google Shape;2229;p194"/>
          <p:cNvCxnSpPr/>
          <p:nvPr/>
        </p:nvCxnSpPr>
        <p:spPr>
          <a:xfrm>
            <a:off x="6098857" y="0"/>
            <a:ext cx="0" cy="5273600"/>
          </a:xfrm>
          <a:prstGeom prst="straightConnector1">
            <a:avLst/>
          </a:prstGeom>
          <a:noFill/>
          <a:ln w="19050" cap="flat" cmpd="sng">
            <a:solidFill>
              <a:schemeClr val="dk2"/>
            </a:solidFill>
            <a:prstDash val="solid"/>
            <a:miter lim="400000"/>
            <a:headEnd type="none" w="sm" len="sm"/>
            <a:tailEnd type="none" w="sm" len="sm"/>
          </a:ln>
        </p:spPr>
      </p:cxnSp>
      <p:sp>
        <p:nvSpPr>
          <p:cNvPr id="2230" name="Google Shape;2230;p194"/>
          <p:cNvSpPr/>
          <p:nvPr/>
        </p:nvSpPr>
        <p:spPr>
          <a:xfrm>
            <a:off x="5698808" y="4871804"/>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31" name="Google Shape;2231;p194"/>
          <p:cNvSpPr/>
          <p:nvPr/>
        </p:nvSpPr>
        <p:spPr>
          <a:xfrm>
            <a:off x="5698808" y="287000"/>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32" name="Google Shape;2232;p194"/>
          <p:cNvSpPr/>
          <p:nvPr/>
        </p:nvSpPr>
        <p:spPr>
          <a:xfrm>
            <a:off x="5698808" y="1815269"/>
            <a:ext cx="800000" cy="8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33" name="Google Shape;2233;p194"/>
          <p:cNvSpPr/>
          <p:nvPr/>
        </p:nvSpPr>
        <p:spPr>
          <a:xfrm>
            <a:off x="5698808" y="3343536"/>
            <a:ext cx="800000" cy="8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34" name="Google Shape;2234;p194"/>
          <p:cNvSpPr txBox="1">
            <a:spLocks noGrp="1"/>
          </p:cNvSpPr>
          <p:nvPr>
            <p:ph type="subTitle" idx="1"/>
          </p:nvPr>
        </p:nvSpPr>
        <p:spPr>
          <a:xfrm>
            <a:off x="8185467" y="413457"/>
            <a:ext cx="34388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35" name="Google Shape;2235;p194"/>
          <p:cNvSpPr txBox="1">
            <a:spLocks noGrp="1"/>
          </p:cNvSpPr>
          <p:nvPr>
            <p:ph type="subTitle" idx="2"/>
          </p:nvPr>
        </p:nvSpPr>
        <p:spPr>
          <a:xfrm>
            <a:off x="8185467" y="14467"/>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36" name="Google Shape;2236;p194"/>
          <p:cNvSpPr txBox="1">
            <a:spLocks noGrp="1"/>
          </p:cNvSpPr>
          <p:nvPr>
            <p:ph type="subTitle" idx="3"/>
          </p:nvPr>
        </p:nvSpPr>
        <p:spPr>
          <a:xfrm>
            <a:off x="8185467" y="1144104"/>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37" name="Google Shape;2237;p194"/>
          <p:cNvSpPr txBox="1">
            <a:spLocks noGrp="1"/>
          </p:cNvSpPr>
          <p:nvPr>
            <p:ph type="subTitle" idx="4"/>
          </p:nvPr>
        </p:nvSpPr>
        <p:spPr>
          <a:xfrm>
            <a:off x="8185467" y="3463013"/>
            <a:ext cx="34388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38" name="Google Shape;2238;p194"/>
          <p:cNvSpPr txBox="1">
            <a:spLocks noGrp="1"/>
          </p:cNvSpPr>
          <p:nvPr>
            <p:ph type="subTitle" idx="5"/>
          </p:nvPr>
        </p:nvSpPr>
        <p:spPr>
          <a:xfrm>
            <a:off x="8185467" y="3064025"/>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39" name="Google Shape;2239;p194"/>
          <p:cNvSpPr txBox="1">
            <a:spLocks noGrp="1"/>
          </p:cNvSpPr>
          <p:nvPr>
            <p:ph type="subTitle" idx="6"/>
          </p:nvPr>
        </p:nvSpPr>
        <p:spPr>
          <a:xfrm>
            <a:off x="8185467" y="4193661"/>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40" name="Google Shape;2240;p194"/>
          <p:cNvSpPr txBox="1">
            <a:spLocks noGrp="1"/>
          </p:cNvSpPr>
          <p:nvPr>
            <p:ph type="subTitle" idx="7"/>
          </p:nvPr>
        </p:nvSpPr>
        <p:spPr>
          <a:xfrm>
            <a:off x="540067" y="1854177"/>
            <a:ext cx="34388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41" name="Google Shape;2241;p194"/>
          <p:cNvSpPr txBox="1">
            <a:spLocks noGrp="1"/>
          </p:cNvSpPr>
          <p:nvPr>
            <p:ph type="subTitle" idx="8"/>
          </p:nvPr>
        </p:nvSpPr>
        <p:spPr>
          <a:xfrm>
            <a:off x="540067" y="1455188"/>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42" name="Google Shape;2242;p194"/>
          <p:cNvSpPr txBox="1">
            <a:spLocks noGrp="1"/>
          </p:cNvSpPr>
          <p:nvPr>
            <p:ph type="subTitle" idx="9"/>
          </p:nvPr>
        </p:nvSpPr>
        <p:spPr>
          <a:xfrm>
            <a:off x="540067" y="2584824"/>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43" name="Google Shape;2243;p194"/>
          <p:cNvSpPr txBox="1">
            <a:spLocks noGrp="1"/>
          </p:cNvSpPr>
          <p:nvPr>
            <p:ph type="subTitle" idx="13"/>
          </p:nvPr>
        </p:nvSpPr>
        <p:spPr>
          <a:xfrm>
            <a:off x="540067" y="4908768"/>
            <a:ext cx="34388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44" name="Google Shape;2244;p194"/>
          <p:cNvSpPr txBox="1">
            <a:spLocks noGrp="1"/>
          </p:cNvSpPr>
          <p:nvPr>
            <p:ph type="subTitle" idx="14"/>
          </p:nvPr>
        </p:nvSpPr>
        <p:spPr>
          <a:xfrm>
            <a:off x="540067" y="4509777"/>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45" name="Google Shape;2245;p194"/>
          <p:cNvSpPr txBox="1">
            <a:spLocks noGrp="1"/>
          </p:cNvSpPr>
          <p:nvPr>
            <p:ph type="subTitle" idx="15"/>
          </p:nvPr>
        </p:nvSpPr>
        <p:spPr>
          <a:xfrm>
            <a:off x="540067" y="5639415"/>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46" name="Google Shape;2246;p194"/>
          <p:cNvSpPr>
            <a:spLocks noGrp="1"/>
          </p:cNvSpPr>
          <p:nvPr>
            <p:ph type="pic" idx="16"/>
          </p:nvPr>
        </p:nvSpPr>
        <p:spPr>
          <a:xfrm>
            <a:off x="5877560" y="473641"/>
            <a:ext cx="426400" cy="426800"/>
          </a:xfrm>
          <a:prstGeom prst="rect">
            <a:avLst/>
          </a:prstGeom>
          <a:noFill/>
          <a:ln>
            <a:noFill/>
          </a:ln>
        </p:spPr>
      </p:sp>
      <p:sp>
        <p:nvSpPr>
          <p:cNvPr id="2247" name="Google Shape;2247;p194"/>
          <p:cNvSpPr>
            <a:spLocks noGrp="1"/>
          </p:cNvSpPr>
          <p:nvPr>
            <p:ph type="pic" idx="17"/>
          </p:nvPr>
        </p:nvSpPr>
        <p:spPr>
          <a:xfrm>
            <a:off x="5877560" y="2004647"/>
            <a:ext cx="426400" cy="426800"/>
          </a:xfrm>
          <a:prstGeom prst="rect">
            <a:avLst/>
          </a:prstGeom>
          <a:noFill/>
          <a:ln>
            <a:noFill/>
          </a:ln>
        </p:spPr>
      </p:sp>
      <p:sp>
        <p:nvSpPr>
          <p:cNvPr id="2248" name="Google Shape;2248;p194"/>
          <p:cNvSpPr>
            <a:spLocks noGrp="1"/>
          </p:cNvSpPr>
          <p:nvPr>
            <p:ph type="pic" idx="18"/>
          </p:nvPr>
        </p:nvSpPr>
        <p:spPr>
          <a:xfrm>
            <a:off x="5887720" y="3530176"/>
            <a:ext cx="426400" cy="426800"/>
          </a:xfrm>
          <a:prstGeom prst="rect">
            <a:avLst/>
          </a:prstGeom>
          <a:noFill/>
          <a:ln>
            <a:noFill/>
          </a:ln>
        </p:spPr>
      </p:sp>
      <p:sp>
        <p:nvSpPr>
          <p:cNvPr id="2249" name="Google Shape;2249;p194"/>
          <p:cNvSpPr>
            <a:spLocks noGrp="1"/>
          </p:cNvSpPr>
          <p:nvPr>
            <p:ph type="pic" idx="19"/>
          </p:nvPr>
        </p:nvSpPr>
        <p:spPr>
          <a:xfrm>
            <a:off x="5862683" y="5066836"/>
            <a:ext cx="426400" cy="426800"/>
          </a:xfrm>
          <a:prstGeom prst="rect">
            <a:avLst/>
          </a:prstGeom>
          <a:noFill/>
          <a:ln>
            <a:noFill/>
          </a:ln>
        </p:spPr>
      </p:sp>
    </p:spTree>
    <p:extLst>
      <p:ext uri="{BB962C8B-B14F-4D97-AF65-F5344CB8AC3E}">
        <p14:creationId xmlns:p14="http://schemas.microsoft.com/office/powerpoint/2010/main" val="17142611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2250"/>
        <p:cNvGrpSpPr/>
        <p:nvPr/>
      </p:nvGrpSpPr>
      <p:grpSpPr>
        <a:xfrm>
          <a:off x="0" y="0"/>
          <a:ext cx="0" cy="0"/>
          <a:chOff x="0" y="0"/>
          <a:chExt cx="0" cy="0"/>
        </a:xfrm>
      </p:grpSpPr>
      <p:grpSp>
        <p:nvGrpSpPr>
          <p:cNvPr id="2251" name="Google Shape;2251;p195"/>
          <p:cNvGrpSpPr/>
          <p:nvPr/>
        </p:nvGrpSpPr>
        <p:grpSpPr>
          <a:xfrm rot="-5400000">
            <a:off x="7017569" y="969054"/>
            <a:ext cx="160049" cy="1993169"/>
            <a:chOff x="8582641" y="7032180"/>
            <a:chExt cx="320100" cy="3986340"/>
          </a:xfrm>
        </p:grpSpPr>
        <p:cxnSp>
          <p:nvCxnSpPr>
            <p:cNvPr id="2252" name="Google Shape;2252;p19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53" name="Google Shape;2253;p1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54" name="Google Shape;2254;p195"/>
          <p:cNvGrpSpPr/>
          <p:nvPr/>
        </p:nvGrpSpPr>
        <p:grpSpPr>
          <a:xfrm rot="-5400000">
            <a:off x="7017569" y="3272622"/>
            <a:ext cx="160049" cy="1993169"/>
            <a:chOff x="8582641" y="7032180"/>
            <a:chExt cx="320100" cy="3986340"/>
          </a:xfrm>
        </p:grpSpPr>
        <p:cxnSp>
          <p:nvCxnSpPr>
            <p:cNvPr id="2255" name="Google Shape;2255;p19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56" name="Google Shape;2256;p1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57" name="Google Shape;2257;p195"/>
          <p:cNvGrpSpPr/>
          <p:nvPr/>
        </p:nvGrpSpPr>
        <p:grpSpPr>
          <a:xfrm rot="5400000" flipH="1">
            <a:off x="5014384" y="2115521"/>
            <a:ext cx="160049" cy="1993169"/>
            <a:chOff x="8582641" y="7032180"/>
            <a:chExt cx="320100" cy="3986340"/>
          </a:xfrm>
        </p:grpSpPr>
        <p:cxnSp>
          <p:nvCxnSpPr>
            <p:cNvPr id="2258" name="Google Shape;2258;p19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59" name="Google Shape;2259;p1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60" name="Google Shape;2260;p195"/>
          <p:cNvGrpSpPr/>
          <p:nvPr/>
        </p:nvGrpSpPr>
        <p:grpSpPr>
          <a:xfrm rot="5400000" flipH="1">
            <a:off x="4990565" y="4358170"/>
            <a:ext cx="160051" cy="1993169"/>
            <a:chOff x="8582641" y="7032180"/>
            <a:chExt cx="320100" cy="3986340"/>
          </a:xfrm>
        </p:grpSpPr>
        <p:cxnSp>
          <p:nvCxnSpPr>
            <p:cNvPr id="2261" name="Google Shape;2261;p19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62" name="Google Shape;2262;p1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63" name="Google Shape;2263;p195"/>
          <p:cNvGrpSpPr/>
          <p:nvPr/>
        </p:nvGrpSpPr>
        <p:grpSpPr>
          <a:xfrm rot="5400000" flipH="1">
            <a:off x="5003461" y="-145517"/>
            <a:ext cx="160049" cy="1993169"/>
            <a:chOff x="8582641" y="7032180"/>
            <a:chExt cx="320100" cy="3986340"/>
          </a:xfrm>
        </p:grpSpPr>
        <p:cxnSp>
          <p:nvCxnSpPr>
            <p:cNvPr id="2264" name="Google Shape;2264;p19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65" name="Google Shape;2265;p1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2266" name="Google Shape;2266;p195"/>
          <p:cNvCxnSpPr/>
          <p:nvPr/>
        </p:nvCxnSpPr>
        <p:spPr>
          <a:xfrm>
            <a:off x="6079011" y="24467"/>
            <a:ext cx="0" cy="5391200"/>
          </a:xfrm>
          <a:prstGeom prst="straightConnector1">
            <a:avLst/>
          </a:prstGeom>
          <a:noFill/>
          <a:ln w="19050" cap="flat" cmpd="sng">
            <a:solidFill>
              <a:schemeClr val="dk2"/>
            </a:solidFill>
            <a:prstDash val="solid"/>
            <a:miter lim="400000"/>
            <a:headEnd type="none" w="sm" len="sm"/>
            <a:tailEnd type="none" w="sm" len="sm"/>
          </a:ln>
        </p:spPr>
      </p:cxnSp>
      <p:sp>
        <p:nvSpPr>
          <p:cNvPr id="2267" name="Google Shape;2267;p195"/>
          <p:cNvSpPr/>
          <p:nvPr/>
        </p:nvSpPr>
        <p:spPr>
          <a:xfrm>
            <a:off x="5713211" y="5009148"/>
            <a:ext cx="731600" cy="728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68" name="Google Shape;2268;p195"/>
          <p:cNvSpPr/>
          <p:nvPr/>
        </p:nvSpPr>
        <p:spPr>
          <a:xfrm>
            <a:off x="5713211" y="487041"/>
            <a:ext cx="731600" cy="728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69" name="Google Shape;2269;p195"/>
          <p:cNvSpPr/>
          <p:nvPr/>
        </p:nvSpPr>
        <p:spPr>
          <a:xfrm>
            <a:off x="5713211" y="2716236"/>
            <a:ext cx="731600" cy="728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70" name="Google Shape;2270;p195"/>
          <p:cNvSpPr/>
          <p:nvPr/>
        </p:nvSpPr>
        <p:spPr>
          <a:xfrm>
            <a:off x="5713211" y="3899891"/>
            <a:ext cx="731600" cy="728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71" name="Google Shape;2271;p195"/>
          <p:cNvSpPr/>
          <p:nvPr/>
        </p:nvSpPr>
        <p:spPr>
          <a:xfrm>
            <a:off x="5713211" y="1601631"/>
            <a:ext cx="731600" cy="728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72" name="Google Shape;2272;p195"/>
          <p:cNvSpPr txBox="1">
            <a:spLocks noGrp="1"/>
          </p:cNvSpPr>
          <p:nvPr>
            <p:ph type="subTitle" idx="1"/>
          </p:nvPr>
        </p:nvSpPr>
        <p:spPr>
          <a:xfrm>
            <a:off x="628967" y="495273"/>
            <a:ext cx="34388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73" name="Google Shape;2273;p195"/>
          <p:cNvSpPr txBox="1">
            <a:spLocks noGrp="1"/>
          </p:cNvSpPr>
          <p:nvPr>
            <p:ph type="subTitle" idx="2"/>
          </p:nvPr>
        </p:nvSpPr>
        <p:spPr>
          <a:xfrm>
            <a:off x="628967" y="96284"/>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74" name="Google Shape;2274;p195"/>
          <p:cNvSpPr txBox="1">
            <a:spLocks noGrp="1"/>
          </p:cNvSpPr>
          <p:nvPr>
            <p:ph type="subTitle" idx="3"/>
          </p:nvPr>
        </p:nvSpPr>
        <p:spPr>
          <a:xfrm>
            <a:off x="628967" y="1225920"/>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75" name="Google Shape;2275;p195"/>
          <p:cNvSpPr txBox="1">
            <a:spLocks noGrp="1"/>
          </p:cNvSpPr>
          <p:nvPr>
            <p:ph type="subTitle" idx="4"/>
          </p:nvPr>
        </p:nvSpPr>
        <p:spPr>
          <a:xfrm>
            <a:off x="628967" y="2805345"/>
            <a:ext cx="34388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76" name="Google Shape;2276;p195"/>
          <p:cNvSpPr txBox="1">
            <a:spLocks noGrp="1"/>
          </p:cNvSpPr>
          <p:nvPr>
            <p:ph type="subTitle" idx="5"/>
          </p:nvPr>
        </p:nvSpPr>
        <p:spPr>
          <a:xfrm>
            <a:off x="628967" y="2406356"/>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77" name="Google Shape;2277;p195"/>
          <p:cNvSpPr txBox="1">
            <a:spLocks noGrp="1"/>
          </p:cNvSpPr>
          <p:nvPr>
            <p:ph type="subTitle" idx="6"/>
          </p:nvPr>
        </p:nvSpPr>
        <p:spPr>
          <a:xfrm>
            <a:off x="628967" y="3535993"/>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78" name="Google Shape;2278;p195"/>
          <p:cNvSpPr txBox="1">
            <a:spLocks noGrp="1"/>
          </p:cNvSpPr>
          <p:nvPr>
            <p:ph type="subTitle" idx="7"/>
          </p:nvPr>
        </p:nvSpPr>
        <p:spPr>
          <a:xfrm>
            <a:off x="628967" y="5115419"/>
            <a:ext cx="34388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79" name="Google Shape;2279;p195"/>
          <p:cNvSpPr txBox="1">
            <a:spLocks noGrp="1"/>
          </p:cNvSpPr>
          <p:nvPr>
            <p:ph type="subTitle" idx="8"/>
          </p:nvPr>
        </p:nvSpPr>
        <p:spPr>
          <a:xfrm>
            <a:off x="628967" y="4716429"/>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80" name="Google Shape;2280;p195"/>
          <p:cNvSpPr txBox="1">
            <a:spLocks noGrp="1"/>
          </p:cNvSpPr>
          <p:nvPr>
            <p:ph type="subTitle" idx="9"/>
          </p:nvPr>
        </p:nvSpPr>
        <p:spPr>
          <a:xfrm>
            <a:off x="628967" y="5846065"/>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81" name="Google Shape;2281;p195"/>
          <p:cNvSpPr txBox="1">
            <a:spLocks noGrp="1"/>
          </p:cNvSpPr>
          <p:nvPr>
            <p:ph type="subTitle" idx="13"/>
          </p:nvPr>
        </p:nvSpPr>
        <p:spPr>
          <a:xfrm>
            <a:off x="8198167" y="1704193"/>
            <a:ext cx="34388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82" name="Google Shape;2282;p195"/>
          <p:cNvSpPr txBox="1">
            <a:spLocks noGrp="1"/>
          </p:cNvSpPr>
          <p:nvPr>
            <p:ph type="subTitle" idx="14"/>
          </p:nvPr>
        </p:nvSpPr>
        <p:spPr>
          <a:xfrm>
            <a:off x="8198167" y="1305204"/>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83" name="Google Shape;2283;p195"/>
          <p:cNvSpPr txBox="1">
            <a:spLocks noGrp="1"/>
          </p:cNvSpPr>
          <p:nvPr>
            <p:ph type="subTitle" idx="15"/>
          </p:nvPr>
        </p:nvSpPr>
        <p:spPr>
          <a:xfrm>
            <a:off x="8198167" y="2434840"/>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84" name="Google Shape;2284;p195"/>
          <p:cNvSpPr txBox="1">
            <a:spLocks noGrp="1"/>
          </p:cNvSpPr>
          <p:nvPr>
            <p:ph type="subTitle" idx="16"/>
          </p:nvPr>
        </p:nvSpPr>
        <p:spPr>
          <a:xfrm>
            <a:off x="8198167" y="3963467"/>
            <a:ext cx="34388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85" name="Google Shape;2285;p195"/>
          <p:cNvSpPr txBox="1">
            <a:spLocks noGrp="1"/>
          </p:cNvSpPr>
          <p:nvPr>
            <p:ph type="subTitle" idx="17"/>
          </p:nvPr>
        </p:nvSpPr>
        <p:spPr>
          <a:xfrm>
            <a:off x="8198167" y="3564476"/>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86" name="Google Shape;2286;p195"/>
          <p:cNvSpPr txBox="1">
            <a:spLocks noGrp="1"/>
          </p:cNvSpPr>
          <p:nvPr>
            <p:ph type="subTitle" idx="18"/>
          </p:nvPr>
        </p:nvSpPr>
        <p:spPr>
          <a:xfrm>
            <a:off x="8198167" y="4694112"/>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87" name="Google Shape;2287;p195"/>
          <p:cNvSpPr>
            <a:spLocks noGrp="1"/>
          </p:cNvSpPr>
          <p:nvPr>
            <p:ph type="pic" idx="19"/>
          </p:nvPr>
        </p:nvSpPr>
        <p:spPr>
          <a:xfrm>
            <a:off x="5865651" y="640476"/>
            <a:ext cx="426400" cy="426800"/>
          </a:xfrm>
          <a:prstGeom prst="rect">
            <a:avLst/>
          </a:prstGeom>
          <a:noFill/>
          <a:ln>
            <a:noFill/>
          </a:ln>
        </p:spPr>
      </p:sp>
      <p:sp>
        <p:nvSpPr>
          <p:cNvPr id="2288" name="Google Shape;2288;p195"/>
          <p:cNvSpPr>
            <a:spLocks noGrp="1"/>
          </p:cNvSpPr>
          <p:nvPr>
            <p:ph type="pic" idx="20"/>
          </p:nvPr>
        </p:nvSpPr>
        <p:spPr>
          <a:xfrm>
            <a:off x="5865651" y="1752255"/>
            <a:ext cx="426400" cy="426800"/>
          </a:xfrm>
          <a:prstGeom prst="rect">
            <a:avLst/>
          </a:prstGeom>
          <a:noFill/>
          <a:ln>
            <a:noFill/>
          </a:ln>
        </p:spPr>
      </p:sp>
      <p:sp>
        <p:nvSpPr>
          <p:cNvPr id="2289" name="Google Shape;2289;p195"/>
          <p:cNvSpPr>
            <a:spLocks noGrp="1"/>
          </p:cNvSpPr>
          <p:nvPr>
            <p:ph type="pic" idx="21"/>
          </p:nvPr>
        </p:nvSpPr>
        <p:spPr>
          <a:xfrm>
            <a:off x="5877560" y="2869423"/>
            <a:ext cx="426400" cy="426800"/>
          </a:xfrm>
          <a:prstGeom prst="rect">
            <a:avLst/>
          </a:prstGeom>
          <a:noFill/>
          <a:ln>
            <a:noFill/>
          </a:ln>
        </p:spPr>
      </p:sp>
      <p:sp>
        <p:nvSpPr>
          <p:cNvPr id="2290" name="Google Shape;2290;p195"/>
          <p:cNvSpPr>
            <a:spLocks noGrp="1"/>
          </p:cNvSpPr>
          <p:nvPr>
            <p:ph type="pic" idx="22"/>
          </p:nvPr>
        </p:nvSpPr>
        <p:spPr>
          <a:xfrm>
            <a:off x="5876687" y="4059900"/>
            <a:ext cx="426400" cy="426800"/>
          </a:xfrm>
          <a:prstGeom prst="rect">
            <a:avLst/>
          </a:prstGeom>
          <a:noFill/>
          <a:ln>
            <a:noFill/>
          </a:ln>
        </p:spPr>
      </p:sp>
      <p:sp>
        <p:nvSpPr>
          <p:cNvPr id="2291" name="Google Shape;2291;p195"/>
          <p:cNvSpPr>
            <a:spLocks noGrp="1"/>
          </p:cNvSpPr>
          <p:nvPr>
            <p:ph type="pic" idx="23"/>
          </p:nvPr>
        </p:nvSpPr>
        <p:spPr>
          <a:xfrm>
            <a:off x="5865651" y="5159761"/>
            <a:ext cx="426400" cy="426800"/>
          </a:xfrm>
          <a:prstGeom prst="rect">
            <a:avLst/>
          </a:prstGeom>
          <a:noFill/>
          <a:ln>
            <a:noFill/>
          </a:ln>
        </p:spPr>
      </p:sp>
    </p:spTree>
    <p:extLst>
      <p:ext uri="{BB962C8B-B14F-4D97-AF65-F5344CB8AC3E}">
        <p14:creationId xmlns:p14="http://schemas.microsoft.com/office/powerpoint/2010/main" val="175018312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2292"/>
        <p:cNvGrpSpPr/>
        <p:nvPr/>
      </p:nvGrpSpPr>
      <p:grpSpPr>
        <a:xfrm>
          <a:off x="0" y="0"/>
          <a:ext cx="0" cy="0"/>
          <a:chOff x="0" y="0"/>
          <a:chExt cx="0" cy="0"/>
        </a:xfrm>
      </p:grpSpPr>
      <p:cxnSp>
        <p:nvCxnSpPr>
          <p:cNvPr id="2293" name="Google Shape;2293;p196"/>
          <p:cNvCxnSpPr/>
          <p:nvPr/>
        </p:nvCxnSpPr>
        <p:spPr>
          <a:xfrm>
            <a:off x="3325365" y="3684321"/>
            <a:ext cx="0" cy="727200"/>
          </a:xfrm>
          <a:prstGeom prst="straightConnector1">
            <a:avLst/>
          </a:prstGeom>
          <a:noFill/>
          <a:ln w="19050" cap="rnd" cmpd="sng">
            <a:solidFill>
              <a:schemeClr val="accent5"/>
            </a:solidFill>
            <a:prstDash val="solid"/>
            <a:round/>
            <a:headEnd type="none" w="sm" len="sm"/>
            <a:tailEnd type="none" w="sm" len="sm"/>
          </a:ln>
        </p:spPr>
      </p:cxnSp>
      <p:cxnSp>
        <p:nvCxnSpPr>
          <p:cNvPr id="2294" name="Google Shape;2294;p196"/>
          <p:cNvCxnSpPr/>
          <p:nvPr/>
        </p:nvCxnSpPr>
        <p:spPr>
          <a:xfrm rot="10800000">
            <a:off x="3325248" y="4414436"/>
            <a:ext cx="720000" cy="0"/>
          </a:xfrm>
          <a:prstGeom prst="straightConnector1">
            <a:avLst/>
          </a:prstGeom>
          <a:noFill/>
          <a:ln w="19050" cap="rnd" cmpd="sng">
            <a:solidFill>
              <a:schemeClr val="accent2"/>
            </a:solidFill>
            <a:prstDash val="solid"/>
            <a:round/>
            <a:headEnd type="none" w="sm" len="sm"/>
            <a:tailEnd type="none" w="sm" len="sm"/>
          </a:ln>
        </p:spPr>
      </p:cxnSp>
      <p:sp>
        <p:nvSpPr>
          <p:cNvPr id="2295" name="Google Shape;2295;p196"/>
          <p:cNvSpPr/>
          <p:nvPr/>
        </p:nvSpPr>
        <p:spPr>
          <a:xfrm>
            <a:off x="1734927" y="1613109"/>
            <a:ext cx="6400800" cy="8884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296" name="Google Shape;2296;p196"/>
          <p:cNvSpPr/>
          <p:nvPr/>
        </p:nvSpPr>
        <p:spPr>
          <a:xfrm>
            <a:off x="2895600" y="2787400"/>
            <a:ext cx="6400800" cy="8884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297" name="Google Shape;2297;p196"/>
          <p:cNvSpPr/>
          <p:nvPr/>
        </p:nvSpPr>
        <p:spPr>
          <a:xfrm>
            <a:off x="4045247" y="3988027"/>
            <a:ext cx="6400800" cy="8884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cxnSp>
        <p:nvCxnSpPr>
          <p:cNvPr id="2298" name="Google Shape;2298;p196"/>
          <p:cNvCxnSpPr/>
          <p:nvPr/>
        </p:nvCxnSpPr>
        <p:spPr>
          <a:xfrm>
            <a:off x="2175719" y="2501460"/>
            <a:ext cx="0" cy="727200"/>
          </a:xfrm>
          <a:prstGeom prst="straightConnector1">
            <a:avLst/>
          </a:prstGeom>
          <a:noFill/>
          <a:ln w="19050" cap="rnd" cmpd="sng">
            <a:solidFill>
              <a:schemeClr val="accent1"/>
            </a:solidFill>
            <a:prstDash val="solid"/>
            <a:round/>
            <a:headEnd type="none" w="sm" len="sm"/>
            <a:tailEnd type="none" w="sm" len="sm"/>
          </a:ln>
        </p:spPr>
      </p:cxnSp>
      <p:cxnSp>
        <p:nvCxnSpPr>
          <p:cNvPr id="2299" name="Google Shape;2299;p196"/>
          <p:cNvCxnSpPr>
            <a:stCxn id="2296" idx="1"/>
          </p:cNvCxnSpPr>
          <p:nvPr/>
        </p:nvCxnSpPr>
        <p:spPr>
          <a:xfrm rot="10800000">
            <a:off x="2175600" y="3231600"/>
            <a:ext cx="720000" cy="0"/>
          </a:xfrm>
          <a:prstGeom prst="straightConnector1">
            <a:avLst/>
          </a:prstGeom>
          <a:noFill/>
          <a:ln w="19050" cap="rnd" cmpd="sng">
            <a:solidFill>
              <a:schemeClr val="accent5"/>
            </a:solidFill>
            <a:prstDash val="solid"/>
            <a:round/>
            <a:headEnd type="none" w="sm" len="sm"/>
            <a:tailEnd type="none" w="sm" len="sm"/>
          </a:ln>
        </p:spPr>
      </p:cxnSp>
      <p:sp>
        <p:nvSpPr>
          <p:cNvPr id="2300" name="Google Shape;2300;p196"/>
          <p:cNvSpPr txBox="1">
            <a:spLocks noGrp="1"/>
          </p:cNvSpPr>
          <p:nvPr>
            <p:ph type="subTitle" idx="1"/>
          </p:nvPr>
        </p:nvSpPr>
        <p:spPr>
          <a:xfrm>
            <a:off x="1950720" y="1865380"/>
            <a:ext cx="60108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301" name="Google Shape;2301;p196"/>
          <p:cNvSpPr txBox="1">
            <a:spLocks noGrp="1"/>
          </p:cNvSpPr>
          <p:nvPr>
            <p:ph type="subTitle" idx="2"/>
          </p:nvPr>
        </p:nvSpPr>
        <p:spPr>
          <a:xfrm>
            <a:off x="3084576" y="3035815"/>
            <a:ext cx="60108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302" name="Google Shape;2302;p196"/>
          <p:cNvSpPr txBox="1">
            <a:spLocks noGrp="1"/>
          </p:cNvSpPr>
          <p:nvPr>
            <p:ph type="subTitle" idx="3"/>
          </p:nvPr>
        </p:nvSpPr>
        <p:spPr>
          <a:xfrm>
            <a:off x="4242816" y="4242827"/>
            <a:ext cx="5218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88533341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2303"/>
        <p:cNvGrpSpPr/>
        <p:nvPr/>
      </p:nvGrpSpPr>
      <p:grpSpPr>
        <a:xfrm>
          <a:off x="0" y="0"/>
          <a:ext cx="0" cy="0"/>
          <a:chOff x="0" y="0"/>
          <a:chExt cx="0" cy="0"/>
        </a:xfrm>
      </p:grpSpPr>
      <p:cxnSp>
        <p:nvCxnSpPr>
          <p:cNvPr id="2304" name="Google Shape;2304;p197"/>
          <p:cNvCxnSpPr/>
          <p:nvPr/>
        </p:nvCxnSpPr>
        <p:spPr>
          <a:xfrm>
            <a:off x="2595263" y="3120151"/>
            <a:ext cx="0" cy="727200"/>
          </a:xfrm>
          <a:prstGeom prst="straightConnector1">
            <a:avLst/>
          </a:prstGeom>
          <a:noFill/>
          <a:ln w="19050" cap="rnd" cmpd="sng">
            <a:solidFill>
              <a:schemeClr val="accent5"/>
            </a:solidFill>
            <a:prstDash val="solid"/>
            <a:round/>
            <a:headEnd type="none" w="sm" len="sm"/>
            <a:tailEnd type="none" w="sm" len="sm"/>
          </a:ln>
        </p:spPr>
      </p:cxnSp>
      <p:cxnSp>
        <p:nvCxnSpPr>
          <p:cNvPr id="2305" name="Google Shape;2305;p197"/>
          <p:cNvCxnSpPr/>
          <p:nvPr/>
        </p:nvCxnSpPr>
        <p:spPr>
          <a:xfrm rot="10800000">
            <a:off x="2595145" y="3850265"/>
            <a:ext cx="720000" cy="0"/>
          </a:xfrm>
          <a:prstGeom prst="straightConnector1">
            <a:avLst/>
          </a:prstGeom>
          <a:noFill/>
          <a:ln w="19050" cap="rnd" cmpd="sng">
            <a:solidFill>
              <a:schemeClr val="accent2"/>
            </a:solidFill>
            <a:prstDash val="solid"/>
            <a:round/>
            <a:headEnd type="none" w="sm" len="sm"/>
            <a:tailEnd type="none" w="sm" len="sm"/>
          </a:ln>
        </p:spPr>
      </p:cxnSp>
      <p:sp>
        <p:nvSpPr>
          <p:cNvPr id="2306" name="Google Shape;2306;p197"/>
          <p:cNvSpPr/>
          <p:nvPr/>
        </p:nvSpPr>
        <p:spPr>
          <a:xfrm>
            <a:off x="1004824" y="1048937"/>
            <a:ext cx="6400800" cy="8884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307" name="Google Shape;2307;p197"/>
          <p:cNvSpPr/>
          <p:nvPr/>
        </p:nvSpPr>
        <p:spPr>
          <a:xfrm>
            <a:off x="2165497" y="2223229"/>
            <a:ext cx="6400800" cy="8884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308" name="Google Shape;2308;p197"/>
          <p:cNvSpPr/>
          <p:nvPr/>
        </p:nvSpPr>
        <p:spPr>
          <a:xfrm>
            <a:off x="3315144" y="3423856"/>
            <a:ext cx="6400800" cy="8884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cxnSp>
        <p:nvCxnSpPr>
          <p:cNvPr id="2309" name="Google Shape;2309;p197"/>
          <p:cNvCxnSpPr/>
          <p:nvPr/>
        </p:nvCxnSpPr>
        <p:spPr>
          <a:xfrm>
            <a:off x="1445616" y="1937289"/>
            <a:ext cx="0" cy="727200"/>
          </a:xfrm>
          <a:prstGeom prst="straightConnector1">
            <a:avLst/>
          </a:prstGeom>
          <a:noFill/>
          <a:ln w="19050" cap="rnd" cmpd="sng">
            <a:solidFill>
              <a:schemeClr val="accent1"/>
            </a:solidFill>
            <a:prstDash val="solid"/>
            <a:round/>
            <a:headEnd type="none" w="sm" len="sm"/>
            <a:tailEnd type="none" w="sm" len="sm"/>
          </a:ln>
        </p:spPr>
      </p:cxnSp>
      <p:cxnSp>
        <p:nvCxnSpPr>
          <p:cNvPr id="2310" name="Google Shape;2310;p197"/>
          <p:cNvCxnSpPr>
            <a:stCxn id="2307" idx="1"/>
          </p:cNvCxnSpPr>
          <p:nvPr/>
        </p:nvCxnSpPr>
        <p:spPr>
          <a:xfrm rot="10800000">
            <a:off x="1445497" y="2667429"/>
            <a:ext cx="720000" cy="0"/>
          </a:xfrm>
          <a:prstGeom prst="straightConnector1">
            <a:avLst/>
          </a:prstGeom>
          <a:noFill/>
          <a:ln w="19050" cap="rnd" cmpd="sng">
            <a:solidFill>
              <a:schemeClr val="accent5"/>
            </a:solidFill>
            <a:prstDash val="solid"/>
            <a:round/>
            <a:headEnd type="none" w="sm" len="sm"/>
            <a:tailEnd type="none" w="sm" len="sm"/>
          </a:ln>
        </p:spPr>
      </p:cxnSp>
      <p:cxnSp>
        <p:nvCxnSpPr>
          <p:cNvPr id="2311" name="Google Shape;2311;p197"/>
          <p:cNvCxnSpPr/>
          <p:nvPr/>
        </p:nvCxnSpPr>
        <p:spPr>
          <a:xfrm>
            <a:off x="3762476" y="4310765"/>
            <a:ext cx="0" cy="727200"/>
          </a:xfrm>
          <a:prstGeom prst="straightConnector1">
            <a:avLst/>
          </a:prstGeom>
          <a:noFill/>
          <a:ln w="19050" cap="rnd" cmpd="sng">
            <a:solidFill>
              <a:schemeClr val="accent2"/>
            </a:solidFill>
            <a:prstDash val="solid"/>
            <a:round/>
            <a:headEnd type="none" w="sm" len="sm"/>
            <a:tailEnd type="none" w="sm" len="sm"/>
          </a:ln>
        </p:spPr>
      </p:cxnSp>
      <p:cxnSp>
        <p:nvCxnSpPr>
          <p:cNvPr id="2312" name="Google Shape;2312;p197"/>
          <p:cNvCxnSpPr/>
          <p:nvPr/>
        </p:nvCxnSpPr>
        <p:spPr>
          <a:xfrm rot="10800000">
            <a:off x="3762359" y="5040881"/>
            <a:ext cx="720000" cy="0"/>
          </a:xfrm>
          <a:prstGeom prst="straightConnector1">
            <a:avLst/>
          </a:prstGeom>
          <a:noFill/>
          <a:ln w="19050" cap="rnd" cmpd="sng">
            <a:solidFill>
              <a:schemeClr val="accent6"/>
            </a:solidFill>
            <a:prstDash val="solid"/>
            <a:round/>
            <a:headEnd type="none" w="sm" len="sm"/>
            <a:tailEnd type="none" w="sm" len="sm"/>
          </a:ln>
        </p:spPr>
      </p:cxnSp>
      <p:sp>
        <p:nvSpPr>
          <p:cNvPr id="2313" name="Google Shape;2313;p197"/>
          <p:cNvSpPr/>
          <p:nvPr/>
        </p:nvSpPr>
        <p:spPr>
          <a:xfrm>
            <a:off x="4482356" y="4614471"/>
            <a:ext cx="6400800" cy="8884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314" name="Google Shape;2314;p197"/>
          <p:cNvSpPr txBox="1">
            <a:spLocks noGrp="1"/>
          </p:cNvSpPr>
          <p:nvPr>
            <p:ph type="subTitle" idx="1"/>
          </p:nvPr>
        </p:nvSpPr>
        <p:spPr>
          <a:xfrm>
            <a:off x="1219200" y="1304547"/>
            <a:ext cx="60108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315" name="Google Shape;2315;p197"/>
          <p:cNvSpPr txBox="1">
            <a:spLocks noGrp="1"/>
          </p:cNvSpPr>
          <p:nvPr>
            <p:ph type="subTitle" idx="2"/>
          </p:nvPr>
        </p:nvSpPr>
        <p:spPr>
          <a:xfrm>
            <a:off x="2365248" y="2474983"/>
            <a:ext cx="60108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316" name="Google Shape;2316;p197"/>
          <p:cNvSpPr txBox="1">
            <a:spLocks noGrp="1"/>
          </p:cNvSpPr>
          <p:nvPr>
            <p:ph type="subTitle" idx="3"/>
          </p:nvPr>
        </p:nvSpPr>
        <p:spPr>
          <a:xfrm>
            <a:off x="3511296" y="3669801"/>
            <a:ext cx="60108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317" name="Google Shape;2317;p197"/>
          <p:cNvSpPr txBox="1">
            <a:spLocks noGrp="1"/>
          </p:cNvSpPr>
          <p:nvPr>
            <p:ph type="subTitle" idx="4"/>
          </p:nvPr>
        </p:nvSpPr>
        <p:spPr>
          <a:xfrm>
            <a:off x="4681728" y="4864620"/>
            <a:ext cx="5218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348759089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2318"/>
        <p:cNvGrpSpPr/>
        <p:nvPr/>
      </p:nvGrpSpPr>
      <p:grpSpPr>
        <a:xfrm>
          <a:off x="0" y="0"/>
          <a:ext cx="0" cy="0"/>
          <a:chOff x="0" y="0"/>
          <a:chExt cx="0" cy="0"/>
        </a:xfrm>
      </p:grpSpPr>
      <p:sp>
        <p:nvSpPr>
          <p:cNvPr id="2319" name="Google Shape;2319;p198"/>
          <p:cNvSpPr/>
          <p:nvPr/>
        </p:nvSpPr>
        <p:spPr>
          <a:xfrm>
            <a:off x="7348000" y="4248761"/>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20" name="Google Shape;2320;p198"/>
          <p:cNvSpPr/>
          <p:nvPr/>
        </p:nvSpPr>
        <p:spPr>
          <a:xfrm>
            <a:off x="7055800" y="3501060"/>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21" name="Google Shape;2321;p198"/>
          <p:cNvSpPr/>
          <p:nvPr/>
        </p:nvSpPr>
        <p:spPr>
          <a:xfrm>
            <a:off x="6698600" y="2753357"/>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22" name="Google Shape;2322;p198"/>
          <p:cNvSpPr/>
          <p:nvPr/>
        </p:nvSpPr>
        <p:spPr>
          <a:xfrm>
            <a:off x="6350000" y="2005689"/>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23" name="Google Shape;2323;p198"/>
          <p:cNvSpPr txBox="1">
            <a:spLocks noGrp="1"/>
          </p:cNvSpPr>
          <p:nvPr>
            <p:ph type="title"/>
          </p:nvPr>
        </p:nvSpPr>
        <p:spPr>
          <a:xfrm>
            <a:off x="608396" y="2266957"/>
            <a:ext cx="4777600" cy="2324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2324" name="Google Shape;2324;p198"/>
          <p:cNvSpPr txBox="1">
            <a:spLocks noGrp="1"/>
          </p:cNvSpPr>
          <p:nvPr>
            <p:ph type="subTitle" idx="1"/>
          </p:nvPr>
        </p:nvSpPr>
        <p:spPr>
          <a:xfrm>
            <a:off x="6698600" y="2095056"/>
            <a:ext cx="39260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25" name="Google Shape;2325;p198"/>
          <p:cNvSpPr txBox="1">
            <a:spLocks noGrp="1"/>
          </p:cNvSpPr>
          <p:nvPr>
            <p:ph type="subTitle" idx="2"/>
          </p:nvPr>
        </p:nvSpPr>
        <p:spPr>
          <a:xfrm>
            <a:off x="6885800" y="2844659"/>
            <a:ext cx="3551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26" name="Google Shape;2326;p198"/>
          <p:cNvSpPr txBox="1">
            <a:spLocks noGrp="1"/>
          </p:cNvSpPr>
          <p:nvPr>
            <p:ph type="subTitle" idx="3"/>
          </p:nvPr>
        </p:nvSpPr>
        <p:spPr>
          <a:xfrm>
            <a:off x="7316200" y="3588360"/>
            <a:ext cx="26908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27" name="Google Shape;2327;p198"/>
          <p:cNvSpPr txBox="1">
            <a:spLocks noGrp="1"/>
          </p:cNvSpPr>
          <p:nvPr>
            <p:ph type="subTitle" idx="4"/>
          </p:nvPr>
        </p:nvSpPr>
        <p:spPr>
          <a:xfrm>
            <a:off x="7594800" y="4332095"/>
            <a:ext cx="2133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128390490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2328"/>
        <p:cNvGrpSpPr/>
        <p:nvPr/>
      </p:nvGrpSpPr>
      <p:grpSpPr>
        <a:xfrm>
          <a:off x="0" y="0"/>
          <a:ext cx="0" cy="0"/>
          <a:chOff x="0" y="0"/>
          <a:chExt cx="0" cy="0"/>
        </a:xfrm>
      </p:grpSpPr>
      <p:sp>
        <p:nvSpPr>
          <p:cNvPr id="2329" name="Google Shape;2329;p199"/>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2330" name="Google Shape;2330;p199"/>
          <p:cNvSpPr/>
          <p:nvPr/>
        </p:nvSpPr>
        <p:spPr>
          <a:xfrm>
            <a:off x="7348000" y="3874843"/>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31" name="Google Shape;2331;p199"/>
          <p:cNvSpPr/>
          <p:nvPr/>
        </p:nvSpPr>
        <p:spPr>
          <a:xfrm>
            <a:off x="7055800" y="3127141"/>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32" name="Google Shape;2332;p199"/>
          <p:cNvSpPr/>
          <p:nvPr/>
        </p:nvSpPr>
        <p:spPr>
          <a:xfrm>
            <a:off x="6698600" y="2379440"/>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33" name="Google Shape;2333;p199"/>
          <p:cNvSpPr/>
          <p:nvPr/>
        </p:nvSpPr>
        <p:spPr>
          <a:xfrm>
            <a:off x="6350000" y="1631771"/>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34" name="Google Shape;2334;p199"/>
          <p:cNvSpPr txBox="1">
            <a:spLocks noGrp="1"/>
          </p:cNvSpPr>
          <p:nvPr>
            <p:ph type="subTitle" idx="1"/>
          </p:nvPr>
        </p:nvSpPr>
        <p:spPr>
          <a:xfrm>
            <a:off x="6698600" y="1721139"/>
            <a:ext cx="39260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35" name="Google Shape;2335;p199"/>
          <p:cNvSpPr txBox="1">
            <a:spLocks noGrp="1"/>
          </p:cNvSpPr>
          <p:nvPr>
            <p:ph type="subTitle" idx="2"/>
          </p:nvPr>
        </p:nvSpPr>
        <p:spPr>
          <a:xfrm>
            <a:off x="6885800" y="2470740"/>
            <a:ext cx="3551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36" name="Google Shape;2336;p199"/>
          <p:cNvSpPr txBox="1">
            <a:spLocks noGrp="1"/>
          </p:cNvSpPr>
          <p:nvPr>
            <p:ph type="subTitle" idx="3"/>
          </p:nvPr>
        </p:nvSpPr>
        <p:spPr>
          <a:xfrm>
            <a:off x="7316200" y="3214443"/>
            <a:ext cx="26908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37" name="Google Shape;2337;p199"/>
          <p:cNvSpPr txBox="1">
            <a:spLocks noGrp="1"/>
          </p:cNvSpPr>
          <p:nvPr>
            <p:ph type="subTitle" idx="4"/>
          </p:nvPr>
        </p:nvSpPr>
        <p:spPr>
          <a:xfrm>
            <a:off x="7594800" y="3958176"/>
            <a:ext cx="2133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38" name="Google Shape;2338;p199"/>
          <p:cNvSpPr/>
          <p:nvPr/>
        </p:nvSpPr>
        <p:spPr>
          <a:xfrm>
            <a:off x="7594800" y="4622563"/>
            <a:ext cx="2133600" cy="6036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39" name="Google Shape;2339;p199"/>
          <p:cNvSpPr txBox="1">
            <a:spLocks noGrp="1"/>
          </p:cNvSpPr>
          <p:nvPr>
            <p:ph type="subTitle" idx="5"/>
          </p:nvPr>
        </p:nvSpPr>
        <p:spPr>
          <a:xfrm>
            <a:off x="7795215" y="4705897"/>
            <a:ext cx="17324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1529488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2340"/>
        <p:cNvGrpSpPr/>
        <p:nvPr/>
      </p:nvGrpSpPr>
      <p:grpSpPr>
        <a:xfrm>
          <a:off x="0" y="0"/>
          <a:ext cx="0" cy="0"/>
          <a:chOff x="0" y="0"/>
          <a:chExt cx="0" cy="0"/>
        </a:xfrm>
      </p:grpSpPr>
      <p:cxnSp>
        <p:nvCxnSpPr>
          <p:cNvPr id="2341" name="Google Shape;2341;p200"/>
          <p:cNvCxnSpPr/>
          <p:nvPr/>
        </p:nvCxnSpPr>
        <p:spPr>
          <a:xfrm flipH="1">
            <a:off x="2166601" y="2004072"/>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42" name="Google Shape;2342;p200"/>
          <p:cNvCxnSpPr/>
          <p:nvPr/>
        </p:nvCxnSpPr>
        <p:spPr>
          <a:xfrm flipH="1">
            <a:off x="2156303" y="2868052"/>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43" name="Google Shape;2343;p200"/>
          <p:cNvCxnSpPr/>
          <p:nvPr/>
        </p:nvCxnSpPr>
        <p:spPr>
          <a:xfrm flipH="1">
            <a:off x="2156303" y="3739584"/>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44" name="Google Shape;2344;p200"/>
          <p:cNvCxnSpPr/>
          <p:nvPr/>
        </p:nvCxnSpPr>
        <p:spPr>
          <a:xfrm flipH="1">
            <a:off x="2166601" y="4618663"/>
            <a:ext cx="5296000" cy="6000"/>
          </a:xfrm>
          <a:prstGeom prst="straightConnector1">
            <a:avLst/>
          </a:prstGeom>
          <a:noFill/>
          <a:ln w="19050" cap="flat" cmpd="sng">
            <a:solidFill>
              <a:schemeClr val="dk2"/>
            </a:solidFill>
            <a:prstDash val="solid"/>
            <a:round/>
            <a:headEnd type="none" w="sm" len="sm"/>
            <a:tailEnd type="none" w="sm" len="sm"/>
          </a:ln>
        </p:spPr>
      </p:cxnSp>
      <p:sp>
        <p:nvSpPr>
          <p:cNvPr id="2345" name="Google Shape;2345;p200"/>
          <p:cNvSpPr/>
          <p:nvPr/>
        </p:nvSpPr>
        <p:spPr>
          <a:xfrm>
            <a:off x="1516387" y="1641311"/>
            <a:ext cx="729600" cy="7312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1</a:t>
            </a:r>
            <a:endParaRPr sz="1867" i="0" u="none" strike="noStrike" cap="none">
              <a:solidFill>
                <a:schemeClr val="lt1"/>
              </a:solidFill>
              <a:latin typeface="Arial"/>
              <a:ea typeface="Arial"/>
              <a:cs typeface="Arial"/>
              <a:sym typeface="Arial"/>
            </a:endParaRPr>
          </a:p>
        </p:txBody>
      </p:sp>
      <p:sp>
        <p:nvSpPr>
          <p:cNvPr id="2346" name="Google Shape;2346;p200"/>
          <p:cNvSpPr/>
          <p:nvPr/>
        </p:nvSpPr>
        <p:spPr>
          <a:xfrm>
            <a:off x="1514568" y="2505291"/>
            <a:ext cx="731600" cy="7312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2</a:t>
            </a:r>
            <a:endParaRPr sz="1867" i="0" u="none" strike="noStrike" cap="none">
              <a:solidFill>
                <a:schemeClr val="lt1"/>
              </a:solidFill>
              <a:latin typeface="Arial"/>
              <a:ea typeface="Arial"/>
              <a:cs typeface="Arial"/>
              <a:sym typeface="Arial"/>
            </a:endParaRPr>
          </a:p>
        </p:txBody>
      </p:sp>
      <p:sp>
        <p:nvSpPr>
          <p:cNvPr id="2347" name="Google Shape;2347;p200"/>
          <p:cNvSpPr/>
          <p:nvPr/>
        </p:nvSpPr>
        <p:spPr>
          <a:xfrm>
            <a:off x="1514568" y="3376823"/>
            <a:ext cx="731600" cy="7312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3</a:t>
            </a:r>
            <a:endParaRPr sz="1867" i="0" u="none" strike="noStrike" cap="none">
              <a:solidFill>
                <a:schemeClr val="lt1"/>
              </a:solidFill>
              <a:latin typeface="Arial"/>
              <a:ea typeface="Arial"/>
              <a:cs typeface="Arial"/>
              <a:sym typeface="Arial"/>
            </a:endParaRPr>
          </a:p>
        </p:txBody>
      </p:sp>
      <p:sp>
        <p:nvSpPr>
          <p:cNvPr id="2348" name="Google Shape;2348;p200"/>
          <p:cNvSpPr/>
          <p:nvPr/>
        </p:nvSpPr>
        <p:spPr>
          <a:xfrm>
            <a:off x="1515719" y="4255901"/>
            <a:ext cx="731600" cy="7312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4</a:t>
            </a:r>
            <a:endParaRPr sz="1867" i="0" u="none" strike="noStrike" cap="none">
              <a:solidFill>
                <a:schemeClr val="lt1"/>
              </a:solidFill>
              <a:latin typeface="Arial"/>
              <a:ea typeface="Arial"/>
              <a:cs typeface="Arial"/>
              <a:sym typeface="Arial"/>
            </a:endParaRPr>
          </a:p>
        </p:txBody>
      </p:sp>
      <p:sp>
        <p:nvSpPr>
          <p:cNvPr id="2349" name="Google Shape;2349;p200"/>
          <p:cNvSpPr txBox="1">
            <a:spLocks noGrp="1"/>
          </p:cNvSpPr>
          <p:nvPr>
            <p:ph type="subTitle" idx="1"/>
          </p:nvPr>
        </p:nvSpPr>
        <p:spPr>
          <a:xfrm>
            <a:off x="7586033" y="1708271"/>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50" name="Google Shape;2350;p200"/>
          <p:cNvSpPr txBox="1">
            <a:spLocks noGrp="1"/>
          </p:cNvSpPr>
          <p:nvPr>
            <p:ph type="subTitle" idx="2"/>
          </p:nvPr>
        </p:nvSpPr>
        <p:spPr>
          <a:xfrm>
            <a:off x="7586033" y="2572249"/>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51" name="Google Shape;2351;p200"/>
          <p:cNvSpPr txBox="1">
            <a:spLocks noGrp="1"/>
          </p:cNvSpPr>
          <p:nvPr>
            <p:ph type="subTitle" idx="3"/>
          </p:nvPr>
        </p:nvSpPr>
        <p:spPr>
          <a:xfrm>
            <a:off x="7586033" y="3443784"/>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52" name="Google Shape;2352;p200"/>
          <p:cNvSpPr txBox="1">
            <a:spLocks noGrp="1"/>
          </p:cNvSpPr>
          <p:nvPr>
            <p:ph type="subTitle" idx="4"/>
          </p:nvPr>
        </p:nvSpPr>
        <p:spPr>
          <a:xfrm>
            <a:off x="7586033" y="4322861"/>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53" name="Google Shape;2353;p200"/>
          <p:cNvSpPr/>
          <p:nvPr/>
        </p:nvSpPr>
        <p:spPr>
          <a:xfrm>
            <a:off x="3571097" y="4319861"/>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54" name="Google Shape;2354;p200"/>
          <p:cNvSpPr/>
          <p:nvPr/>
        </p:nvSpPr>
        <p:spPr>
          <a:xfrm>
            <a:off x="3278897" y="3440784"/>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55" name="Google Shape;2355;p200"/>
          <p:cNvSpPr/>
          <p:nvPr/>
        </p:nvSpPr>
        <p:spPr>
          <a:xfrm>
            <a:off x="2921697" y="2569249"/>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56" name="Google Shape;2356;p200"/>
          <p:cNvSpPr/>
          <p:nvPr/>
        </p:nvSpPr>
        <p:spPr>
          <a:xfrm>
            <a:off x="2573097" y="1750152"/>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57" name="Google Shape;2357;p200"/>
          <p:cNvSpPr txBox="1">
            <a:spLocks noGrp="1"/>
          </p:cNvSpPr>
          <p:nvPr>
            <p:ph type="subTitle" idx="5"/>
          </p:nvPr>
        </p:nvSpPr>
        <p:spPr>
          <a:xfrm>
            <a:off x="2921697" y="1793672"/>
            <a:ext cx="39260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58" name="Google Shape;2358;p200"/>
          <p:cNvSpPr txBox="1">
            <a:spLocks noGrp="1"/>
          </p:cNvSpPr>
          <p:nvPr>
            <p:ph type="subTitle" idx="6"/>
          </p:nvPr>
        </p:nvSpPr>
        <p:spPr>
          <a:xfrm>
            <a:off x="3108897" y="2657651"/>
            <a:ext cx="3551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59" name="Google Shape;2359;p200"/>
          <p:cNvSpPr txBox="1">
            <a:spLocks noGrp="1"/>
          </p:cNvSpPr>
          <p:nvPr>
            <p:ph type="subTitle" idx="7"/>
          </p:nvPr>
        </p:nvSpPr>
        <p:spPr>
          <a:xfrm>
            <a:off x="3539297" y="3529184"/>
            <a:ext cx="26908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60" name="Google Shape;2360;p200"/>
          <p:cNvSpPr txBox="1">
            <a:spLocks noGrp="1"/>
          </p:cNvSpPr>
          <p:nvPr>
            <p:ph type="subTitle" idx="8"/>
          </p:nvPr>
        </p:nvSpPr>
        <p:spPr>
          <a:xfrm>
            <a:off x="3817897" y="4408263"/>
            <a:ext cx="2133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61" name="Google Shape;2361;p200"/>
          <p:cNvSpPr>
            <a:spLocks noGrp="1"/>
          </p:cNvSpPr>
          <p:nvPr>
            <p:ph type="pic" idx="9"/>
          </p:nvPr>
        </p:nvSpPr>
        <p:spPr>
          <a:xfrm>
            <a:off x="1666968" y="1801665"/>
            <a:ext cx="426400" cy="426800"/>
          </a:xfrm>
          <a:prstGeom prst="rect">
            <a:avLst/>
          </a:prstGeom>
          <a:noFill/>
          <a:ln>
            <a:noFill/>
          </a:ln>
        </p:spPr>
      </p:sp>
      <p:sp>
        <p:nvSpPr>
          <p:cNvPr id="2362" name="Google Shape;2362;p200"/>
          <p:cNvSpPr>
            <a:spLocks noGrp="1"/>
          </p:cNvSpPr>
          <p:nvPr>
            <p:ph type="pic" idx="13"/>
          </p:nvPr>
        </p:nvSpPr>
        <p:spPr>
          <a:xfrm>
            <a:off x="1666968" y="2657731"/>
            <a:ext cx="426400" cy="426800"/>
          </a:xfrm>
          <a:prstGeom prst="rect">
            <a:avLst/>
          </a:prstGeom>
          <a:noFill/>
          <a:ln>
            <a:noFill/>
          </a:ln>
        </p:spPr>
      </p:sp>
      <p:sp>
        <p:nvSpPr>
          <p:cNvPr id="2363" name="Google Shape;2363;p200"/>
          <p:cNvSpPr>
            <a:spLocks noGrp="1"/>
          </p:cNvSpPr>
          <p:nvPr>
            <p:ph type="pic" idx="14"/>
          </p:nvPr>
        </p:nvSpPr>
        <p:spPr>
          <a:xfrm>
            <a:off x="1662717" y="3542043"/>
            <a:ext cx="426400" cy="426800"/>
          </a:xfrm>
          <a:prstGeom prst="rect">
            <a:avLst/>
          </a:prstGeom>
          <a:noFill/>
          <a:ln>
            <a:noFill/>
          </a:ln>
        </p:spPr>
      </p:sp>
      <p:sp>
        <p:nvSpPr>
          <p:cNvPr id="2364" name="Google Shape;2364;p200"/>
          <p:cNvSpPr>
            <a:spLocks noGrp="1"/>
          </p:cNvSpPr>
          <p:nvPr>
            <p:ph type="pic" idx="15"/>
          </p:nvPr>
        </p:nvSpPr>
        <p:spPr>
          <a:xfrm>
            <a:off x="1662717" y="4408343"/>
            <a:ext cx="426400" cy="426800"/>
          </a:xfrm>
          <a:prstGeom prst="rect">
            <a:avLst/>
          </a:prstGeom>
          <a:noFill/>
          <a:ln>
            <a:noFill/>
          </a:ln>
        </p:spPr>
      </p:sp>
    </p:spTree>
    <p:extLst>
      <p:ext uri="{BB962C8B-B14F-4D97-AF65-F5344CB8AC3E}">
        <p14:creationId xmlns:p14="http://schemas.microsoft.com/office/powerpoint/2010/main" val="280058461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2365"/>
        <p:cNvGrpSpPr/>
        <p:nvPr/>
      </p:nvGrpSpPr>
      <p:grpSpPr>
        <a:xfrm>
          <a:off x="0" y="0"/>
          <a:ext cx="0" cy="0"/>
          <a:chOff x="0" y="0"/>
          <a:chExt cx="0" cy="0"/>
        </a:xfrm>
      </p:grpSpPr>
      <p:cxnSp>
        <p:nvCxnSpPr>
          <p:cNvPr id="2366" name="Google Shape;2366;p201"/>
          <p:cNvCxnSpPr/>
          <p:nvPr/>
        </p:nvCxnSpPr>
        <p:spPr>
          <a:xfrm flipH="1">
            <a:off x="2166601" y="1585357"/>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67" name="Google Shape;2367;p201"/>
          <p:cNvCxnSpPr/>
          <p:nvPr/>
        </p:nvCxnSpPr>
        <p:spPr>
          <a:xfrm flipH="1">
            <a:off x="2156303" y="2449337"/>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68" name="Google Shape;2368;p201"/>
          <p:cNvCxnSpPr/>
          <p:nvPr/>
        </p:nvCxnSpPr>
        <p:spPr>
          <a:xfrm flipH="1">
            <a:off x="2156303" y="3320869"/>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69" name="Google Shape;2369;p201"/>
          <p:cNvCxnSpPr/>
          <p:nvPr/>
        </p:nvCxnSpPr>
        <p:spPr>
          <a:xfrm flipH="1">
            <a:off x="2166601" y="4199948"/>
            <a:ext cx="5296000" cy="6000"/>
          </a:xfrm>
          <a:prstGeom prst="straightConnector1">
            <a:avLst/>
          </a:prstGeom>
          <a:noFill/>
          <a:ln w="19050" cap="flat" cmpd="sng">
            <a:solidFill>
              <a:schemeClr val="dk2"/>
            </a:solidFill>
            <a:prstDash val="solid"/>
            <a:round/>
            <a:headEnd type="none" w="sm" len="sm"/>
            <a:tailEnd type="none" w="sm" len="sm"/>
          </a:ln>
        </p:spPr>
      </p:cxnSp>
      <p:sp>
        <p:nvSpPr>
          <p:cNvPr id="2370" name="Google Shape;2370;p201"/>
          <p:cNvSpPr/>
          <p:nvPr/>
        </p:nvSpPr>
        <p:spPr>
          <a:xfrm>
            <a:off x="1516387" y="1222596"/>
            <a:ext cx="729600" cy="7312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1</a:t>
            </a:r>
            <a:endParaRPr sz="1867" i="0" u="none" strike="noStrike" cap="none">
              <a:solidFill>
                <a:schemeClr val="lt1"/>
              </a:solidFill>
              <a:latin typeface="Arial"/>
              <a:ea typeface="Arial"/>
              <a:cs typeface="Arial"/>
              <a:sym typeface="Arial"/>
            </a:endParaRPr>
          </a:p>
        </p:txBody>
      </p:sp>
      <p:sp>
        <p:nvSpPr>
          <p:cNvPr id="2371" name="Google Shape;2371;p201"/>
          <p:cNvSpPr/>
          <p:nvPr/>
        </p:nvSpPr>
        <p:spPr>
          <a:xfrm>
            <a:off x="1514568" y="2086576"/>
            <a:ext cx="731600" cy="7312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2</a:t>
            </a:r>
            <a:endParaRPr sz="1867" i="0" u="none" strike="noStrike" cap="none">
              <a:solidFill>
                <a:schemeClr val="lt1"/>
              </a:solidFill>
              <a:latin typeface="Arial"/>
              <a:ea typeface="Arial"/>
              <a:cs typeface="Arial"/>
              <a:sym typeface="Arial"/>
            </a:endParaRPr>
          </a:p>
        </p:txBody>
      </p:sp>
      <p:sp>
        <p:nvSpPr>
          <p:cNvPr id="2372" name="Google Shape;2372;p201"/>
          <p:cNvSpPr/>
          <p:nvPr/>
        </p:nvSpPr>
        <p:spPr>
          <a:xfrm>
            <a:off x="1514568" y="2958108"/>
            <a:ext cx="731600" cy="7312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3</a:t>
            </a:r>
            <a:endParaRPr sz="1867" i="0" u="none" strike="noStrike" cap="none">
              <a:solidFill>
                <a:schemeClr val="lt1"/>
              </a:solidFill>
              <a:latin typeface="Arial"/>
              <a:ea typeface="Arial"/>
              <a:cs typeface="Arial"/>
              <a:sym typeface="Arial"/>
            </a:endParaRPr>
          </a:p>
        </p:txBody>
      </p:sp>
      <p:sp>
        <p:nvSpPr>
          <p:cNvPr id="2373" name="Google Shape;2373;p201"/>
          <p:cNvSpPr/>
          <p:nvPr/>
        </p:nvSpPr>
        <p:spPr>
          <a:xfrm>
            <a:off x="1515719" y="3837187"/>
            <a:ext cx="731600" cy="7312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4</a:t>
            </a:r>
            <a:endParaRPr sz="1867" i="0" u="none" strike="noStrike" cap="none">
              <a:solidFill>
                <a:schemeClr val="lt1"/>
              </a:solidFill>
              <a:latin typeface="Arial"/>
              <a:ea typeface="Arial"/>
              <a:cs typeface="Arial"/>
              <a:sym typeface="Arial"/>
            </a:endParaRPr>
          </a:p>
        </p:txBody>
      </p:sp>
      <p:sp>
        <p:nvSpPr>
          <p:cNvPr id="2374" name="Google Shape;2374;p201"/>
          <p:cNvSpPr txBox="1">
            <a:spLocks noGrp="1"/>
          </p:cNvSpPr>
          <p:nvPr>
            <p:ph type="subTitle" idx="1"/>
          </p:nvPr>
        </p:nvSpPr>
        <p:spPr>
          <a:xfrm>
            <a:off x="7586033" y="1289557"/>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75" name="Google Shape;2375;p201"/>
          <p:cNvSpPr txBox="1">
            <a:spLocks noGrp="1"/>
          </p:cNvSpPr>
          <p:nvPr>
            <p:ph type="subTitle" idx="2"/>
          </p:nvPr>
        </p:nvSpPr>
        <p:spPr>
          <a:xfrm>
            <a:off x="7586033" y="2153536"/>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76" name="Google Shape;2376;p201"/>
          <p:cNvSpPr txBox="1">
            <a:spLocks noGrp="1"/>
          </p:cNvSpPr>
          <p:nvPr>
            <p:ph type="subTitle" idx="3"/>
          </p:nvPr>
        </p:nvSpPr>
        <p:spPr>
          <a:xfrm>
            <a:off x="7586033" y="3025069"/>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77" name="Google Shape;2377;p201"/>
          <p:cNvSpPr txBox="1">
            <a:spLocks noGrp="1"/>
          </p:cNvSpPr>
          <p:nvPr>
            <p:ph type="subTitle" idx="4"/>
          </p:nvPr>
        </p:nvSpPr>
        <p:spPr>
          <a:xfrm>
            <a:off x="7586033" y="3904148"/>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78" name="Google Shape;2378;p201"/>
          <p:cNvSpPr/>
          <p:nvPr/>
        </p:nvSpPr>
        <p:spPr>
          <a:xfrm>
            <a:off x="3571097" y="3901148"/>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79" name="Google Shape;2379;p201"/>
          <p:cNvSpPr/>
          <p:nvPr/>
        </p:nvSpPr>
        <p:spPr>
          <a:xfrm>
            <a:off x="3278897" y="3022069"/>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80" name="Google Shape;2380;p201"/>
          <p:cNvSpPr/>
          <p:nvPr/>
        </p:nvSpPr>
        <p:spPr>
          <a:xfrm>
            <a:off x="2921697" y="2150536"/>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81" name="Google Shape;2381;p201"/>
          <p:cNvSpPr/>
          <p:nvPr/>
        </p:nvSpPr>
        <p:spPr>
          <a:xfrm>
            <a:off x="2573097" y="1331437"/>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82" name="Google Shape;2382;p201"/>
          <p:cNvSpPr txBox="1">
            <a:spLocks noGrp="1"/>
          </p:cNvSpPr>
          <p:nvPr>
            <p:ph type="subTitle" idx="5"/>
          </p:nvPr>
        </p:nvSpPr>
        <p:spPr>
          <a:xfrm>
            <a:off x="2921697" y="1374957"/>
            <a:ext cx="39260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83" name="Google Shape;2383;p201"/>
          <p:cNvSpPr txBox="1">
            <a:spLocks noGrp="1"/>
          </p:cNvSpPr>
          <p:nvPr>
            <p:ph type="subTitle" idx="6"/>
          </p:nvPr>
        </p:nvSpPr>
        <p:spPr>
          <a:xfrm>
            <a:off x="3108897" y="2238936"/>
            <a:ext cx="3551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84" name="Google Shape;2384;p201"/>
          <p:cNvSpPr txBox="1">
            <a:spLocks noGrp="1"/>
          </p:cNvSpPr>
          <p:nvPr>
            <p:ph type="subTitle" idx="7"/>
          </p:nvPr>
        </p:nvSpPr>
        <p:spPr>
          <a:xfrm>
            <a:off x="3539297" y="3110469"/>
            <a:ext cx="26908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85" name="Google Shape;2385;p201"/>
          <p:cNvSpPr txBox="1">
            <a:spLocks noGrp="1"/>
          </p:cNvSpPr>
          <p:nvPr>
            <p:ph type="subTitle" idx="8"/>
          </p:nvPr>
        </p:nvSpPr>
        <p:spPr>
          <a:xfrm>
            <a:off x="3817897" y="3989548"/>
            <a:ext cx="2133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cxnSp>
        <p:nvCxnSpPr>
          <p:cNvPr id="2386" name="Google Shape;2386;p201"/>
          <p:cNvCxnSpPr/>
          <p:nvPr/>
        </p:nvCxnSpPr>
        <p:spPr>
          <a:xfrm flipH="1">
            <a:off x="2202809" y="5098872"/>
            <a:ext cx="5296000" cy="6000"/>
          </a:xfrm>
          <a:prstGeom prst="straightConnector1">
            <a:avLst/>
          </a:prstGeom>
          <a:noFill/>
          <a:ln w="19050" cap="flat" cmpd="sng">
            <a:solidFill>
              <a:schemeClr val="dk2"/>
            </a:solidFill>
            <a:prstDash val="solid"/>
            <a:round/>
            <a:headEnd type="none" w="sm" len="sm"/>
            <a:tailEnd type="none" w="sm" len="sm"/>
          </a:ln>
        </p:spPr>
      </p:cxnSp>
      <p:sp>
        <p:nvSpPr>
          <p:cNvPr id="2387" name="Google Shape;2387;p201"/>
          <p:cNvSpPr/>
          <p:nvPr/>
        </p:nvSpPr>
        <p:spPr>
          <a:xfrm>
            <a:off x="1516311" y="4705744"/>
            <a:ext cx="731600" cy="7312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2400">
                <a:solidFill>
                  <a:schemeClr val="lt1"/>
                </a:solidFill>
                <a:latin typeface="Arial"/>
                <a:ea typeface="Arial"/>
                <a:cs typeface="Arial"/>
                <a:sym typeface="Arial"/>
              </a:rPr>
              <a:t>5</a:t>
            </a:r>
            <a:endParaRPr sz="1867" i="0" u="none" strike="noStrike" cap="none">
              <a:solidFill>
                <a:schemeClr val="lt1"/>
              </a:solidFill>
              <a:latin typeface="Arial"/>
              <a:ea typeface="Arial"/>
              <a:cs typeface="Arial"/>
              <a:sym typeface="Arial"/>
            </a:endParaRPr>
          </a:p>
        </p:txBody>
      </p:sp>
      <p:sp>
        <p:nvSpPr>
          <p:cNvPr id="2388" name="Google Shape;2388;p201"/>
          <p:cNvSpPr/>
          <p:nvPr/>
        </p:nvSpPr>
        <p:spPr>
          <a:xfrm>
            <a:off x="3854105" y="4802875"/>
            <a:ext cx="2133600" cy="6036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89" name="Google Shape;2389;p201"/>
          <p:cNvSpPr txBox="1">
            <a:spLocks noGrp="1"/>
          </p:cNvSpPr>
          <p:nvPr>
            <p:ph type="body" idx="9"/>
          </p:nvPr>
        </p:nvSpPr>
        <p:spPr>
          <a:xfrm>
            <a:off x="3890820" y="4889080"/>
            <a:ext cx="2096800" cy="428800"/>
          </a:xfrm>
          <a:prstGeom prst="rect">
            <a:avLst/>
          </a:prstGeom>
          <a:noFill/>
          <a:ln>
            <a:noFill/>
          </a:ln>
        </p:spPr>
        <p:txBody>
          <a:bodyPr spcFirstLastPara="1" wrap="square" lIns="91425" tIns="45700" rIns="91425" bIns="45700" anchor="ctr" anchorCtr="0">
            <a:normAutofit/>
          </a:bodyPr>
          <a:lstStyle>
            <a:lvl1pPr marL="609585" lvl="0" indent="-304792" algn="ctr" rtl="0">
              <a:lnSpc>
                <a:spcPct val="90000"/>
              </a:lnSpc>
              <a:spcBef>
                <a:spcPts val="1000"/>
              </a:spcBef>
              <a:spcAft>
                <a:spcPts val="0"/>
              </a:spcAft>
              <a:buClr>
                <a:schemeClr val="dk1"/>
              </a:buClr>
              <a:buSzPts val="1600"/>
              <a:buFont typeface="Arial"/>
              <a:buNone/>
              <a:defRPr>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latin typeface="Arial"/>
                <a:ea typeface="Arial"/>
                <a:cs typeface="Arial"/>
                <a:sym typeface="Aria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2390" name="Google Shape;2390;p201"/>
          <p:cNvSpPr txBox="1">
            <a:spLocks noGrp="1"/>
          </p:cNvSpPr>
          <p:nvPr>
            <p:ph type="body" idx="13"/>
          </p:nvPr>
        </p:nvSpPr>
        <p:spPr>
          <a:xfrm>
            <a:off x="7586035" y="4808875"/>
            <a:ext cx="3334800" cy="5976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2"/>
              </a:buClr>
              <a:buSzPts val="1200"/>
              <a:buFont typeface="Arial"/>
              <a:buNone/>
              <a:defRPr sz="1600">
                <a:solidFill>
                  <a:schemeClr val="dk2"/>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2391" name="Google Shape;2391;p201"/>
          <p:cNvSpPr>
            <a:spLocks noGrp="1"/>
          </p:cNvSpPr>
          <p:nvPr>
            <p:ph type="pic" idx="14"/>
          </p:nvPr>
        </p:nvSpPr>
        <p:spPr>
          <a:xfrm>
            <a:off x="1666968" y="1382553"/>
            <a:ext cx="426400" cy="426800"/>
          </a:xfrm>
          <a:prstGeom prst="rect">
            <a:avLst/>
          </a:prstGeom>
          <a:noFill/>
          <a:ln>
            <a:noFill/>
          </a:ln>
        </p:spPr>
      </p:sp>
      <p:sp>
        <p:nvSpPr>
          <p:cNvPr id="2392" name="Google Shape;2392;p201"/>
          <p:cNvSpPr>
            <a:spLocks noGrp="1"/>
          </p:cNvSpPr>
          <p:nvPr>
            <p:ph type="pic" idx="15"/>
          </p:nvPr>
        </p:nvSpPr>
        <p:spPr>
          <a:xfrm>
            <a:off x="1662717" y="2239016"/>
            <a:ext cx="426400" cy="426800"/>
          </a:xfrm>
          <a:prstGeom prst="rect">
            <a:avLst/>
          </a:prstGeom>
          <a:noFill/>
          <a:ln>
            <a:noFill/>
          </a:ln>
        </p:spPr>
      </p:sp>
      <p:sp>
        <p:nvSpPr>
          <p:cNvPr id="2393" name="Google Shape;2393;p201"/>
          <p:cNvSpPr>
            <a:spLocks noGrp="1"/>
          </p:cNvSpPr>
          <p:nvPr>
            <p:ph type="pic" idx="16"/>
          </p:nvPr>
        </p:nvSpPr>
        <p:spPr>
          <a:xfrm>
            <a:off x="1664381" y="3113511"/>
            <a:ext cx="426400" cy="426800"/>
          </a:xfrm>
          <a:prstGeom prst="rect">
            <a:avLst/>
          </a:prstGeom>
          <a:noFill/>
          <a:ln>
            <a:noFill/>
          </a:ln>
        </p:spPr>
      </p:sp>
      <p:sp>
        <p:nvSpPr>
          <p:cNvPr id="2394" name="Google Shape;2394;p201"/>
          <p:cNvSpPr>
            <a:spLocks noGrp="1"/>
          </p:cNvSpPr>
          <p:nvPr>
            <p:ph type="pic" idx="17"/>
          </p:nvPr>
        </p:nvSpPr>
        <p:spPr>
          <a:xfrm>
            <a:off x="1678165" y="3989628"/>
            <a:ext cx="426400" cy="426800"/>
          </a:xfrm>
          <a:prstGeom prst="rect">
            <a:avLst/>
          </a:prstGeom>
          <a:noFill/>
          <a:ln>
            <a:noFill/>
          </a:ln>
        </p:spPr>
      </p:sp>
      <p:sp>
        <p:nvSpPr>
          <p:cNvPr id="2395" name="Google Shape;2395;p201"/>
          <p:cNvSpPr>
            <a:spLocks noGrp="1"/>
          </p:cNvSpPr>
          <p:nvPr>
            <p:ph type="pic" idx="18"/>
          </p:nvPr>
        </p:nvSpPr>
        <p:spPr>
          <a:xfrm>
            <a:off x="1676696" y="4865665"/>
            <a:ext cx="426400" cy="426800"/>
          </a:xfrm>
          <a:prstGeom prst="rect">
            <a:avLst/>
          </a:prstGeom>
          <a:noFill/>
          <a:ln>
            <a:noFill/>
          </a:ln>
        </p:spPr>
      </p:sp>
    </p:spTree>
    <p:extLst>
      <p:ext uri="{BB962C8B-B14F-4D97-AF65-F5344CB8AC3E}">
        <p14:creationId xmlns:p14="http://schemas.microsoft.com/office/powerpoint/2010/main" val="89133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2396"/>
        <p:cNvGrpSpPr/>
        <p:nvPr/>
      </p:nvGrpSpPr>
      <p:grpSpPr>
        <a:xfrm>
          <a:off x="0" y="0"/>
          <a:ext cx="0" cy="0"/>
          <a:chOff x="0" y="0"/>
          <a:chExt cx="0" cy="0"/>
        </a:xfrm>
      </p:grpSpPr>
      <p:sp>
        <p:nvSpPr>
          <p:cNvPr id="2397" name="Google Shape;2397;p202"/>
          <p:cNvSpPr/>
          <p:nvPr/>
        </p:nvSpPr>
        <p:spPr>
          <a:xfrm>
            <a:off x="4902496" y="1953736"/>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398" name="Google Shape;2398;p202"/>
          <p:cNvSpPr/>
          <p:nvPr/>
        </p:nvSpPr>
        <p:spPr>
          <a:xfrm>
            <a:off x="5676900" y="3256227"/>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399" name="Google Shape;2399;p202"/>
          <p:cNvSpPr/>
          <p:nvPr/>
        </p:nvSpPr>
        <p:spPr>
          <a:xfrm>
            <a:off x="4165305" y="3256227"/>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2400" name="Google Shape;2400;p202"/>
          <p:cNvGrpSpPr/>
          <p:nvPr/>
        </p:nvGrpSpPr>
        <p:grpSpPr>
          <a:xfrm rot="5400000" flipH="1">
            <a:off x="3838049" y="4212330"/>
            <a:ext cx="160051" cy="493469"/>
            <a:chOff x="8582641" y="10031581"/>
            <a:chExt cx="320100" cy="986939"/>
          </a:xfrm>
        </p:grpSpPr>
        <p:cxnSp>
          <p:nvCxnSpPr>
            <p:cNvPr id="2401" name="Google Shape;2401;p202"/>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402" name="Google Shape;2402;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403" name="Google Shape;2403;p202"/>
          <p:cNvGrpSpPr/>
          <p:nvPr/>
        </p:nvGrpSpPr>
        <p:grpSpPr>
          <a:xfrm rot="-5400000" flipH="1">
            <a:off x="8129665" y="4156982"/>
            <a:ext cx="160049" cy="493469"/>
            <a:chOff x="8582641" y="10031581"/>
            <a:chExt cx="320100" cy="986939"/>
          </a:xfrm>
        </p:grpSpPr>
        <p:cxnSp>
          <p:nvCxnSpPr>
            <p:cNvPr id="2404" name="Google Shape;2404;p202"/>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405" name="Google Shape;2405;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406" name="Google Shape;2406;p202"/>
          <p:cNvGrpSpPr/>
          <p:nvPr/>
        </p:nvGrpSpPr>
        <p:grpSpPr>
          <a:xfrm rot="-5400000" flipH="1">
            <a:off x="7469522" y="1227942"/>
            <a:ext cx="160049" cy="1813769"/>
            <a:chOff x="8582641" y="7390982"/>
            <a:chExt cx="320100" cy="3627538"/>
          </a:xfrm>
        </p:grpSpPr>
        <p:cxnSp>
          <p:nvCxnSpPr>
            <p:cNvPr id="2407" name="Google Shape;2407;p202"/>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408" name="Google Shape;2408;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409" name="Google Shape;2409;p202"/>
          <p:cNvSpPr txBox="1">
            <a:spLocks noGrp="1"/>
          </p:cNvSpPr>
          <p:nvPr>
            <p:ph type="title"/>
          </p:nvPr>
        </p:nvSpPr>
        <p:spPr>
          <a:xfrm>
            <a:off x="451104" y="512065"/>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2410" name="Google Shape;2410;p202"/>
          <p:cNvSpPr txBox="1">
            <a:spLocks noGrp="1"/>
          </p:cNvSpPr>
          <p:nvPr>
            <p:ph type="subTitle" idx="1"/>
          </p:nvPr>
        </p:nvSpPr>
        <p:spPr>
          <a:xfrm>
            <a:off x="8564540" y="1805793"/>
            <a:ext cx="2982000" cy="7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11" name="Google Shape;2411;p202"/>
          <p:cNvSpPr txBox="1">
            <a:spLocks noGrp="1"/>
          </p:cNvSpPr>
          <p:nvPr>
            <p:ph type="subTitle" idx="2"/>
          </p:nvPr>
        </p:nvSpPr>
        <p:spPr>
          <a:xfrm>
            <a:off x="8564540" y="1406804"/>
            <a:ext cx="29820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12" name="Google Shape;2412;p202"/>
          <p:cNvSpPr txBox="1">
            <a:spLocks noGrp="1"/>
          </p:cNvSpPr>
          <p:nvPr>
            <p:ph type="subTitle" idx="3"/>
          </p:nvPr>
        </p:nvSpPr>
        <p:spPr>
          <a:xfrm>
            <a:off x="8564540" y="2216245"/>
            <a:ext cx="29820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413" name="Google Shape;2413;p202"/>
          <p:cNvSpPr txBox="1">
            <a:spLocks noGrp="1"/>
          </p:cNvSpPr>
          <p:nvPr>
            <p:ph type="subTitle" idx="4"/>
          </p:nvPr>
        </p:nvSpPr>
        <p:spPr>
          <a:xfrm>
            <a:off x="8564540" y="4142600"/>
            <a:ext cx="2982000" cy="7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14" name="Google Shape;2414;p202"/>
          <p:cNvSpPr txBox="1">
            <a:spLocks noGrp="1"/>
          </p:cNvSpPr>
          <p:nvPr>
            <p:ph type="subTitle" idx="5"/>
          </p:nvPr>
        </p:nvSpPr>
        <p:spPr>
          <a:xfrm>
            <a:off x="8564540" y="3743609"/>
            <a:ext cx="29820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15" name="Google Shape;2415;p202"/>
          <p:cNvSpPr txBox="1">
            <a:spLocks noGrp="1"/>
          </p:cNvSpPr>
          <p:nvPr>
            <p:ph type="subTitle" idx="6"/>
          </p:nvPr>
        </p:nvSpPr>
        <p:spPr>
          <a:xfrm>
            <a:off x="8564540" y="4553051"/>
            <a:ext cx="29820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416" name="Google Shape;2416;p202"/>
          <p:cNvSpPr txBox="1">
            <a:spLocks noGrp="1"/>
          </p:cNvSpPr>
          <p:nvPr>
            <p:ph type="subTitle" idx="7"/>
          </p:nvPr>
        </p:nvSpPr>
        <p:spPr>
          <a:xfrm>
            <a:off x="578167" y="4142600"/>
            <a:ext cx="2982000" cy="730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17" name="Google Shape;2417;p202"/>
          <p:cNvSpPr txBox="1">
            <a:spLocks noGrp="1"/>
          </p:cNvSpPr>
          <p:nvPr>
            <p:ph type="subTitle" idx="8"/>
          </p:nvPr>
        </p:nvSpPr>
        <p:spPr>
          <a:xfrm>
            <a:off x="578167" y="3743609"/>
            <a:ext cx="29820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18" name="Google Shape;2418;p202"/>
          <p:cNvSpPr txBox="1">
            <a:spLocks noGrp="1"/>
          </p:cNvSpPr>
          <p:nvPr>
            <p:ph type="subTitle" idx="9"/>
          </p:nvPr>
        </p:nvSpPr>
        <p:spPr>
          <a:xfrm>
            <a:off x="578167" y="4589999"/>
            <a:ext cx="29820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74638973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2419"/>
        <p:cNvGrpSpPr/>
        <p:nvPr/>
      </p:nvGrpSpPr>
      <p:grpSpPr>
        <a:xfrm>
          <a:off x="0" y="0"/>
          <a:ext cx="0" cy="0"/>
          <a:chOff x="0" y="0"/>
          <a:chExt cx="0" cy="0"/>
        </a:xfrm>
      </p:grpSpPr>
      <p:grpSp>
        <p:nvGrpSpPr>
          <p:cNvPr id="2420" name="Google Shape;2420;p203"/>
          <p:cNvGrpSpPr/>
          <p:nvPr/>
        </p:nvGrpSpPr>
        <p:grpSpPr>
          <a:xfrm rot="5400000" flipH="1">
            <a:off x="4515471" y="4416445"/>
            <a:ext cx="160051" cy="1813769"/>
            <a:chOff x="8582641" y="7390982"/>
            <a:chExt cx="320100" cy="3627538"/>
          </a:xfrm>
        </p:grpSpPr>
        <p:cxnSp>
          <p:nvCxnSpPr>
            <p:cNvPr id="2421" name="Google Shape;2421;p203"/>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422" name="Google Shape;2422;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423" name="Google Shape;2423;p203"/>
          <p:cNvGrpSpPr/>
          <p:nvPr/>
        </p:nvGrpSpPr>
        <p:grpSpPr>
          <a:xfrm rot="-5400000" flipH="1">
            <a:off x="8150929" y="3372760"/>
            <a:ext cx="160051" cy="493469"/>
            <a:chOff x="8582641" y="10031581"/>
            <a:chExt cx="320100" cy="986939"/>
          </a:xfrm>
        </p:grpSpPr>
        <p:cxnSp>
          <p:nvCxnSpPr>
            <p:cNvPr id="2424" name="Google Shape;2424;p203"/>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425" name="Google Shape;2425;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426" name="Google Shape;2426;p203"/>
          <p:cNvSpPr/>
          <p:nvPr/>
        </p:nvSpPr>
        <p:spPr>
          <a:xfrm>
            <a:off x="4934393" y="1695017"/>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427" name="Google Shape;2427;p203"/>
          <p:cNvSpPr/>
          <p:nvPr/>
        </p:nvSpPr>
        <p:spPr>
          <a:xfrm>
            <a:off x="5698165" y="2476513"/>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428" name="Google Shape;2428;p203"/>
          <p:cNvSpPr/>
          <p:nvPr/>
        </p:nvSpPr>
        <p:spPr>
          <a:xfrm>
            <a:off x="4186569" y="2476513"/>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429" name="Google Shape;2429;p203"/>
          <p:cNvSpPr/>
          <p:nvPr/>
        </p:nvSpPr>
        <p:spPr>
          <a:xfrm>
            <a:off x="4953000" y="3208157"/>
            <a:ext cx="2286000" cy="22860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2430" name="Google Shape;2430;p203"/>
          <p:cNvGrpSpPr/>
          <p:nvPr/>
        </p:nvGrpSpPr>
        <p:grpSpPr>
          <a:xfrm rot="-5400000" flipH="1">
            <a:off x="7472181" y="950009"/>
            <a:ext cx="160049" cy="1813769"/>
            <a:chOff x="8582641" y="7390982"/>
            <a:chExt cx="320100" cy="3627538"/>
          </a:xfrm>
        </p:grpSpPr>
        <p:cxnSp>
          <p:nvCxnSpPr>
            <p:cNvPr id="2431" name="Google Shape;2431;p203"/>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432" name="Google Shape;2432;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433" name="Google Shape;2433;p203"/>
          <p:cNvGrpSpPr/>
          <p:nvPr/>
        </p:nvGrpSpPr>
        <p:grpSpPr>
          <a:xfrm rot="5400000" flipH="1">
            <a:off x="3855329" y="3372803"/>
            <a:ext cx="160049" cy="493469"/>
            <a:chOff x="8582641" y="10031581"/>
            <a:chExt cx="320100" cy="986939"/>
          </a:xfrm>
        </p:grpSpPr>
        <p:cxnSp>
          <p:nvCxnSpPr>
            <p:cNvPr id="2434" name="Google Shape;2434;p203"/>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435" name="Google Shape;2435;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436" name="Google Shape;2436;p203"/>
          <p:cNvSpPr txBox="1">
            <a:spLocks noGrp="1"/>
          </p:cNvSpPr>
          <p:nvPr>
            <p:ph type="title"/>
          </p:nvPr>
        </p:nvSpPr>
        <p:spPr>
          <a:xfrm>
            <a:off x="451104" y="512065"/>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2437" name="Google Shape;2437;p203"/>
          <p:cNvSpPr txBox="1">
            <a:spLocks noGrp="1"/>
          </p:cNvSpPr>
          <p:nvPr>
            <p:ph type="subTitle" idx="1"/>
          </p:nvPr>
        </p:nvSpPr>
        <p:spPr>
          <a:xfrm>
            <a:off x="8604567" y="3329797"/>
            <a:ext cx="2982000" cy="7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38" name="Google Shape;2438;p203"/>
          <p:cNvSpPr txBox="1">
            <a:spLocks noGrp="1"/>
          </p:cNvSpPr>
          <p:nvPr>
            <p:ph type="subTitle" idx="2"/>
          </p:nvPr>
        </p:nvSpPr>
        <p:spPr>
          <a:xfrm>
            <a:off x="8604567" y="2930808"/>
            <a:ext cx="29820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39" name="Google Shape;2439;p203"/>
          <p:cNvSpPr txBox="1">
            <a:spLocks noGrp="1"/>
          </p:cNvSpPr>
          <p:nvPr>
            <p:ph type="subTitle" idx="3"/>
          </p:nvPr>
        </p:nvSpPr>
        <p:spPr>
          <a:xfrm>
            <a:off x="8604567" y="3777197"/>
            <a:ext cx="29820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440" name="Google Shape;2440;p203"/>
          <p:cNvSpPr txBox="1">
            <a:spLocks noGrp="1"/>
          </p:cNvSpPr>
          <p:nvPr>
            <p:ph type="subTitle" idx="4"/>
          </p:nvPr>
        </p:nvSpPr>
        <p:spPr>
          <a:xfrm>
            <a:off x="679767" y="3274379"/>
            <a:ext cx="2982000" cy="730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41" name="Google Shape;2441;p203"/>
          <p:cNvSpPr txBox="1">
            <a:spLocks noGrp="1"/>
          </p:cNvSpPr>
          <p:nvPr>
            <p:ph type="subTitle" idx="5"/>
          </p:nvPr>
        </p:nvSpPr>
        <p:spPr>
          <a:xfrm>
            <a:off x="679767" y="2875388"/>
            <a:ext cx="29820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42" name="Google Shape;2442;p203"/>
          <p:cNvSpPr txBox="1">
            <a:spLocks noGrp="1"/>
          </p:cNvSpPr>
          <p:nvPr>
            <p:ph type="subTitle" idx="6"/>
          </p:nvPr>
        </p:nvSpPr>
        <p:spPr>
          <a:xfrm>
            <a:off x="679767" y="3721777"/>
            <a:ext cx="29820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443" name="Google Shape;2443;p203"/>
          <p:cNvSpPr txBox="1">
            <a:spLocks noGrp="1"/>
          </p:cNvSpPr>
          <p:nvPr>
            <p:ph type="subTitle" idx="7"/>
          </p:nvPr>
        </p:nvSpPr>
        <p:spPr>
          <a:xfrm>
            <a:off x="679767" y="5001583"/>
            <a:ext cx="2982000" cy="730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44" name="Google Shape;2444;p203"/>
          <p:cNvSpPr txBox="1">
            <a:spLocks noGrp="1"/>
          </p:cNvSpPr>
          <p:nvPr>
            <p:ph type="subTitle" idx="8"/>
          </p:nvPr>
        </p:nvSpPr>
        <p:spPr>
          <a:xfrm>
            <a:off x="679767" y="4602593"/>
            <a:ext cx="29820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45" name="Google Shape;2445;p203"/>
          <p:cNvSpPr txBox="1">
            <a:spLocks noGrp="1"/>
          </p:cNvSpPr>
          <p:nvPr>
            <p:ph type="subTitle" idx="9"/>
          </p:nvPr>
        </p:nvSpPr>
        <p:spPr>
          <a:xfrm>
            <a:off x="679767" y="5448981"/>
            <a:ext cx="29820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446" name="Google Shape;2446;p203"/>
          <p:cNvSpPr txBox="1">
            <a:spLocks noGrp="1"/>
          </p:cNvSpPr>
          <p:nvPr>
            <p:ph type="body" idx="13"/>
          </p:nvPr>
        </p:nvSpPr>
        <p:spPr>
          <a:xfrm>
            <a:off x="8604568" y="1407271"/>
            <a:ext cx="2982000" cy="453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2"/>
              </a:buClr>
              <a:buSzPts val="1000"/>
              <a:buFont typeface="Arial"/>
              <a:buNone/>
              <a:defRPr sz="1333">
                <a:solidFill>
                  <a:schemeClr val="dk2"/>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2447" name="Google Shape;2447;p203"/>
          <p:cNvSpPr txBox="1">
            <a:spLocks noGrp="1"/>
          </p:cNvSpPr>
          <p:nvPr>
            <p:ph type="body" idx="14"/>
          </p:nvPr>
        </p:nvSpPr>
        <p:spPr>
          <a:xfrm>
            <a:off x="8602576" y="1758244"/>
            <a:ext cx="2982000" cy="59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2448" name="Google Shape;2448;p203"/>
          <p:cNvSpPr txBox="1">
            <a:spLocks noGrp="1"/>
          </p:cNvSpPr>
          <p:nvPr>
            <p:ph type="body" idx="15"/>
          </p:nvPr>
        </p:nvSpPr>
        <p:spPr>
          <a:xfrm>
            <a:off x="8600584" y="2133712"/>
            <a:ext cx="2982000" cy="59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2"/>
              </a:buClr>
              <a:buSzPts val="1200"/>
              <a:buFont typeface="Arial"/>
              <a:buNone/>
              <a:defRPr sz="1600">
                <a:solidFill>
                  <a:schemeClr val="dk2"/>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7090048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2449"/>
        <p:cNvGrpSpPr/>
        <p:nvPr/>
      </p:nvGrpSpPr>
      <p:grpSpPr>
        <a:xfrm>
          <a:off x="0" y="0"/>
          <a:ext cx="0" cy="0"/>
          <a:chOff x="0" y="0"/>
          <a:chExt cx="0" cy="0"/>
        </a:xfrm>
      </p:grpSpPr>
      <p:grpSp>
        <p:nvGrpSpPr>
          <p:cNvPr id="2450" name="Google Shape;2450;p204"/>
          <p:cNvGrpSpPr/>
          <p:nvPr/>
        </p:nvGrpSpPr>
        <p:grpSpPr>
          <a:xfrm>
            <a:off x="4273100" y="1978001"/>
            <a:ext cx="3621600" cy="2806233"/>
            <a:chOff x="3204825" y="1483500"/>
            <a:chExt cx="2716200" cy="2104675"/>
          </a:xfrm>
        </p:grpSpPr>
        <p:sp>
          <p:nvSpPr>
            <p:cNvPr id="2451" name="Google Shape;2451;p204"/>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452" name="Google Shape;2452;p204"/>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grpSp>
      <p:grpSp>
        <p:nvGrpSpPr>
          <p:cNvPr id="2453" name="Google Shape;2453;p204"/>
          <p:cNvGrpSpPr/>
          <p:nvPr/>
        </p:nvGrpSpPr>
        <p:grpSpPr>
          <a:xfrm rot="1498708">
            <a:off x="2020378" y="797647"/>
            <a:ext cx="3401775" cy="1829083"/>
            <a:chOff x="1191527" y="2380720"/>
            <a:chExt cx="2551800" cy="1371600"/>
          </a:xfrm>
        </p:grpSpPr>
        <p:cxnSp>
          <p:nvCxnSpPr>
            <p:cNvPr id="2454" name="Google Shape;2454;p204"/>
            <p:cNvCxnSpPr>
              <a:stCxn id="2455"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55" name="Google Shape;2455;p2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56" name="Google Shape;2456;p204"/>
          <p:cNvGrpSpPr/>
          <p:nvPr/>
        </p:nvGrpSpPr>
        <p:grpSpPr>
          <a:xfrm rot="-1498708" flipH="1">
            <a:off x="6883082" y="797647"/>
            <a:ext cx="3401775" cy="1829083"/>
            <a:chOff x="1191527" y="2380720"/>
            <a:chExt cx="2551800" cy="1371600"/>
          </a:xfrm>
        </p:grpSpPr>
        <p:cxnSp>
          <p:nvCxnSpPr>
            <p:cNvPr id="2457" name="Google Shape;2457;p204"/>
            <p:cNvCxnSpPr>
              <a:stCxn id="2458"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58" name="Google Shape;2458;p2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59" name="Google Shape;2459;p204"/>
          <p:cNvGrpSpPr/>
          <p:nvPr/>
        </p:nvGrpSpPr>
        <p:grpSpPr>
          <a:xfrm rot="-9301292">
            <a:off x="6883082" y="3515540"/>
            <a:ext cx="3401775" cy="1829083"/>
            <a:chOff x="1191527" y="2380720"/>
            <a:chExt cx="2551800" cy="1371600"/>
          </a:xfrm>
        </p:grpSpPr>
        <p:cxnSp>
          <p:nvCxnSpPr>
            <p:cNvPr id="2460" name="Google Shape;2460;p204"/>
            <p:cNvCxnSpPr>
              <a:stCxn id="246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61" name="Google Shape;2461;p2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62" name="Google Shape;2462;p204"/>
          <p:cNvGrpSpPr/>
          <p:nvPr/>
        </p:nvGrpSpPr>
        <p:grpSpPr>
          <a:xfrm rot="9301292" flipH="1">
            <a:off x="2020378" y="3515540"/>
            <a:ext cx="3401775" cy="1829083"/>
            <a:chOff x="1191527" y="2380720"/>
            <a:chExt cx="2551800" cy="1371600"/>
          </a:xfrm>
        </p:grpSpPr>
        <p:cxnSp>
          <p:nvCxnSpPr>
            <p:cNvPr id="2463" name="Google Shape;2463;p204"/>
            <p:cNvCxnSpPr>
              <a:stCxn id="246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64" name="Google Shape;2464;p2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sp>
        <p:nvSpPr>
          <p:cNvPr id="2465" name="Google Shape;2465;p204"/>
          <p:cNvSpPr>
            <a:spLocks noGrp="1"/>
          </p:cNvSpPr>
          <p:nvPr>
            <p:ph type="pic" idx="2"/>
          </p:nvPr>
        </p:nvSpPr>
        <p:spPr>
          <a:xfrm>
            <a:off x="2490064" y="880327"/>
            <a:ext cx="1035600" cy="1036400"/>
          </a:xfrm>
          <a:prstGeom prst="rect">
            <a:avLst/>
          </a:prstGeom>
          <a:noFill/>
          <a:ln>
            <a:noFill/>
          </a:ln>
        </p:spPr>
      </p:sp>
      <p:sp>
        <p:nvSpPr>
          <p:cNvPr id="2466" name="Google Shape;2466;p204"/>
          <p:cNvSpPr>
            <a:spLocks noGrp="1"/>
          </p:cNvSpPr>
          <p:nvPr>
            <p:ph type="pic" idx="3"/>
          </p:nvPr>
        </p:nvSpPr>
        <p:spPr>
          <a:xfrm>
            <a:off x="2485148" y="4266084"/>
            <a:ext cx="1035600" cy="1036400"/>
          </a:xfrm>
          <a:prstGeom prst="rect">
            <a:avLst/>
          </a:prstGeom>
          <a:noFill/>
          <a:ln>
            <a:noFill/>
          </a:ln>
        </p:spPr>
      </p:sp>
      <p:sp>
        <p:nvSpPr>
          <p:cNvPr id="2467" name="Google Shape;2467;p204"/>
          <p:cNvSpPr>
            <a:spLocks noGrp="1"/>
          </p:cNvSpPr>
          <p:nvPr>
            <p:ph type="pic" idx="4"/>
          </p:nvPr>
        </p:nvSpPr>
        <p:spPr>
          <a:xfrm>
            <a:off x="8778851" y="880327"/>
            <a:ext cx="1035600" cy="1036400"/>
          </a:xfrm>
          <a:prstGeom prst="rect">
            <a:avLst/>
          </a:prstGeom>
          <a:noFill/>
          <a:ln>
            <a:noFill/>
          </a:ln>
        </p:spPr>
      </p:sp>
      <p:sp>
        <p:nvSpPr>
          <p:cNvPr id="2468" name="Google Shape;2468;p204"/>
          <p:cNvSpPr>
            <a:spLocks noGrp="1"/>
          </p:cNvSpPr>
          <p:nvPr>
            <p:ph type="pic" idx="5"/>
          </p:nvPr>
        </p:nvSpPr>
        <p:spPr>
          <a:xfrm>
            <a:off x="8797585" y="4266084"/>
            <a:ext cx="1035600" cy="1036400"/>
          </a:xfrm>
          <a:prstGeom prst="rect">
            <a:avLst/>
          </a:prstGeom>
          <a:noFill/>
          <a:ln>
            <a:noFill/>
          </a:ln>
        </p:spPr>
      </p:sp>
    </p:spTree>
    <p:extLst>
      <p:ext uri="{BB962C8B-B14F-4D97-AF65-F5344CB8AC3E}">
        <p14:creationId xmlns:p14="http://schemas.microsoft.com/office/powerpoint/2010/main" val="9552438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2469"/>
        <p:cNvGrpSpPr/>
        <p:nvPr/>
      </p:nvGrpSpPr>
      <p:grpSpPr>
        <a:xfrm>
          <a:off x="0" y="0"/>
          <a:ext cx="0" cy="0"/>
          <a:chOff x="0" y="0"/>
          <a:chExt cx="0" cy="0"/>
        </a:xfrm>
      </p:grpSpPr>
      <p:grpSp>
        <p:nvGrpSpPr>
          <p:cNvPr id="2470" name="Google Shape;2470;p205"/>
          <p:cNvGrpSpPr/>
          <p:nvPr/>
        </p:nvGrpSpPr>
        <p:grpSpPr>
          <a:xfrm>
            <a:off x="4273100" y="1978001"/>
            <a:ext cx="3621600" cy="2806233"/>
            <a:chOff x="3204825" y="1483500"/>
            <a:chExt cx="2716200" cy="2104675"/>
          </a:xfrm>
        </p:grpSpPr>
        <p:sp>
          <p:nvSpPr>
            <p:cNvPr id="2471" name="Google Shape;2471;p205"/>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472" name="Google Shape;2472;p205"/>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grpSp>
      <p:grpSp>
        <p:nvGrpSpPr>
          <p:cNvPr id="2473" name="Google Shape;2473;p205"/>
          <p:cNvGrpSpPr/>
          <p:nvPr/>
        </p:nvGrpSpPr>
        <p:grpSpPr>
          <a:xfrm rot="1498708">
            <a:off x="2223578" y="696048"/>
            <a:ext cx="3401775" cy="1829083"/>
            <a:chOff x="1191527" y="2380720"/>
            <a:chExt cx="2551800" cy="1371600"/>
          </a:xfrm>
        </p:grpSpPr>
        <p:cxnSp>
          <p:nvCxnSpPr>
            <p:cNvPr id="2474" name="Google Shape;2474;p205"/>
            <p:cNvCxnSpPr>
              <a:stCxn id="2475"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75" name="Google Shape;2475;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76" name="Google Shape;2476;p205"/>
          <p:cNvGrpSpPr/>
          <p:nvPr/>
        </p:nvGrpSpPr>
        <p:grpSpPr>
          <a:xfrm rot="-1498708" flipH="1">
            <a:off x="6375082" y="696048"/>
            <a:ext cx="3401775" cy="1829083"/>
            <a:chOff x="1191527" y="2380720"/>
            <a:chExt cx="2551800" cy="1371600"/>
          </a:xfrm>
        </p:grpSpPr>
        <p:cxnSp>
          <p:nvCxnSpPr>
            <p:cNvPr id="2477" name="Google Shape;2477;p205"/>
            <p:cNvCxnSpPr>
              <a:stCxn id="2478"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78" name="Google Shape;2478;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79" name="Google Shape;2479;p205"/>
          <p:cNvGrpSpPr/>
          <p:nvPr/>
        </p:nvGrpSpPr>
        <p:grpSpPr>
          <a:xfrm rot="-9301292">
            <a:off x="6375082" y="3718740"/>
            <a:ext cx="3401775" cy="1829083"/>
            <a:chOff x="1191527" y="2380720"/>
            <a:chExt cx="2551800" cy="1371600"/>
          </a:xfrm>
        </p:grpSpPr>
        <p:cxnSp>
          <p:nvCxnSpPr>
            <p:cNvPr id="2480" name="Google Shape;2480;p205"/>
            <p:cNvCxnSpPr>
              <a:stCxn id="248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81" name="Google Shape;2481;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82" name="Google Shape;2482;p205"/>
          <p:cNvGrpSpPr/>
          <p:nvPr/>
        </p:nvGrpSpPr>
        <p:grpSpPr>
          <a:xfrm rot="9301292" flipH="1">
            <a:off x="2121978" y="3718740"/>
            <a:ext cx="3401775" cy="1829083"/>
            <a:chOff x="1191527" y="2380720"/>
            <a:chExt cx="2551800" cy="1371600"/>
          </a:xfrm>
        </p:grpSpPr>
        <p:cxnSp>
          <p:nvCxnSpPr>
            <p:cNvPr id="2483" name="Google Shape;2483;p205"/>
            <p:cNvCxnSpPr>
              <a:stCxn id="248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84" name="Google Shape;2484;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85" name="Google Shape;2485;p205"/>
          <p:cNvGrpSpPr/>
          <p:nvPr/>
        </p:nvGrpSpPr>
        <p:grpSpPr>
          <a:xfrm>
            <a:off x="1232748" y="2194884"/>
            <a:ext cx="3402400" cy="1828800"/>
            <a:chOff x="1191527" y="2380720"/>
            <a:chExt cx="2551800" cy="1371600"/>
          </a:xfrm>
        </p:grpSpPr>
        <p:cxnSp>
          <p:nvCxnSpPr>
            <p:cNvPr id="2486" name="Google Shape;2486;p205"/>
            <p:cNvCxnSpPr>
              <a:stCxn id="2487"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487" name="Google Shape;2487;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88" name="Google Shape;2488;p205"/>
          <p:cNvGrpSpPr/>
          <p:nvPr/>
        </p:nvGrpSpPr>
        <p:grpSpPr>
          <a:xfrm flipH="1">
            <a:off x="7125548" y="2194884"/>
            <a:ext cx="3402400" cy="1828800"/>
            <a:chOff x="1191527" y="2380720"/>
            <a:chExt cx="2551800" cy="1371600"/>
          </a:xfrm>
        </p:grpSpPr>
        <p:cxnSp>
          <p:nvCxnSpPr>
            <p:cNvPr id="2489" name="Google Shape;2489;p205"/>
            <p:cNvCxnSpPr>
              <a:stCxn id="2490"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490" name="Google Shape;2490;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sp>
        <p:nvSpPr>
          <p:cNvPr id="2491" name="Google Shape;2491;p205"/>
          <p:cNvSpPr>
            <a:spLocks noGrp="1"/>
          </p:cNvSpPr>
          <p:nvPr>
            <p:ph type="pic" idx="2"/>
          </p:nvPr>
        </p:nvSpPr>
        <p:spPr>
          <a:xfrm>
            <a:off x="2693264" y="755121"/>
            <a:ext cx="1035600" cy="1036400"/>
          </a:xfrm>
          <a:prstGeom prst="rect">
            <a:avLst/>
          </a:prstGeom>
          <a:noFill/>
          <a:ln>
            <a:noFill/>
          </a:ln>
        </p:spPr>
      </p:sp>
      <p:sp>
        <p:nvSpPr>
          <p:cNvPr id="2492" name="Google Shape;2492;p205"/>
          <p:cNvSpPr>
            <a:spLocks noGrp="1"/>
          </p:cNvSpPr>
          <p:nvPr>
            <p:ph type="pic" idx="3"/>
          </p:nvPr>
        </p:nvSpPr>
        <p:spPr>
          <a:xfrm>
            <a:off x="1623004" y="2589265"/>
            <a:ext cx="1035600" cy="1036400"/>
          </a:xfrm>
          <a:prstGeom prst="rect">
            <a:avLst/>
          </a:prstGeom>
          <a:noFill/>
          <a:ln>
            <a:noFill/>
          </a:ln>
        </p:spPr>
      </p:sp>
      <p:sp>
        <p:nvSpPr>
          <p:cNvPr id="2493" name="Google Shape;2493;p205"/>
          <p:cNvSpPr>
            <a:spLocks noGrp="1"/>
          </p:cNvSpPr>
          <p:nvPr>
            <p:ph type="pic" idx="4"/>
          </p:nvPr>
        </p:nvSpPr>
        <p:spPr>
          <a:xfrm>
            <a:off x="2591664" y="4447580"/>
            <a:ext cx="1035600" cy="1036400"/>
          </a:xfrm>
          <a:prstGeom prst="rect">
            <a:avLst/>
          </a:prstGeom>
          <a:noFill/>
          <a:ln>
            <a:noFill/>
          </a:ln>
        </p:spPr>
      </p:sp>
      <p:sp>
        <p:nvSpPr>
          <p:cNvPr id="2494" name="Google Shape;2494;p205"/>
          <p:cNvSpPr>
            <a:spLocks noGrp="1"/>
          </p:cNvSpPr>
          <p:nvPr>
            <p:ph type="pic" idx="5"/>
          </p:nvPr>
        </p:nvSpPr>
        <p:spPr>
          <a:xfrm>
            <a:off x="8270851" y="755121"/>
            <a:ext cx="1035600" cy="1036400"/>
          </a:xfrm>
          <a:prstGeom prst="rect">
            <a:avLst/>
          </a:prstGeom>
          <a:noFill/>
          <a:ln>
            <a:noFill/>
          </a:ln>
        </p:spPr>
      </p:sp>
      <p:sp>
        <p:nvSpPr>
          <p:cNvPr id="2495" name="Google Shape;2495;p205"/>
          <p:cNvSpPr>
            <a:spLocks noGrp="1"/>
          </p:cNvSpPr>
          <p:nvPr>
            <p:ph type="pic" idx="6"/>
          </p:nvPr>
        </p:nvSpPr>
        <p:spPr>
          <a:xfrm>
            <a:off x="9095388" y="2616412"/>
            <a:ext cx="1035600" cy="1036400"/>
          </a:xfrm>
          <a:prstGeom prst="rect">
            <a:avLst/>
          </a:prstGeom>
          <a:noFill/>
          <a:ln>
            <a:noFill/>
          </a:ln>
        </p:spPr>
      </p:sp>
      <p:sp>
        <p:nvSpPr>
          <p:cNvPr id="2496" name="Google Shape;2496;p205"/>
          <p:cNvSpPr>
            <a:spLocks noGrp="1"/>
          </p:cNvSpPr>
          <p:nvPr>
            <p:ph type="pic" idx="7"/>
          </p:nvPr>
        </p:nvSpPr>
        <p:spPr>
          <a:xfrm>
            <a:off x="8269625" y="4447580"/>
            <a:ext cx="1035600" cy="1036400"/>
          </a:xfrm>
          <a:prstGeom prst="rect">
            <a:avLst/>
          </a:prstGeom>
          <a:noFill/>
          <a:ln>
            <a:noFill/>
          </a:ln>
        </p:spPr>
      </p:sp>
    </p:spTree>
    <p:extLst>
      <p:ext uri="{BB962C8B-B14F-4D97-AF65-F5344CB8AC3E}">
        <p14:creationId xmlns:p14="http://schemas.microsoft.com/office/powerpoint/2010/main" val="828479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2497"/>
        <p:cNvGrpSpPr/>
        <p:nvPr/>
      </p:nvGrpSpPr>
      <p:grpSpPr>
        <a:xfrm>
          <a:off x="0" y="0"/>
          <a:ext cx="0" cy="0"/>
          <a:chOff x="0" y="0"/>
          <a:chExt cx="0" cy="0"/>
        </a:xfrm>
      </p:grpSpPr>
      <p:pic>
        <p:nvPicPr>
          <p:cNvPr id="2498" name="Google Shape;2498;p206"/>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2499" name="Google Shape;2499;p206"/>
          <p:cNvSpPr/>
          <p:nvPr/>
        </p:nvSpPr>
        <p:spPr>
          <a:xfrm>
            <a:off x="4887600" y="2790407"/>
            <a:ext cx="2416800" cy="12772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a:solidFill>
                  <a:schemeClr val="dk1"/>
                </a:solidFill>
                <a:latin typeface="Arial"/>
                <a:ea typeface="Arial"/>
                <a:cs typeface="Arial"/>
                <a:sym typeface="Arial"/>
              </a:rPr>
              <a:t>Q&amp;A</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1501566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2500"/>
        <p:cNvGrpSpPr/>
        <p:nvPr/>
      </p:nvGrpSpPr>
      <p:grpSpPr>
        <a:xfrm>
          <a:off x="0" y="0"/>
          <a:ext cx="0" cy="0"/>
          <a:chOff x="0" y="0"/>
          <a:chExt cx="0" cy="0"/>
        </a:xfrm>
      </p:grpSpPr>
      <p:sp>
        <p:nvSpPr>
          <p:cNvPr id="2501" name="Google Shape;2501;p207"/>
          <p:cNvSpPr/>
          <p:nvPr/>
        </p:nvSpPr>
        <p:spPr>
          <a:xfrm>
            <a:off x="4887600" y="2790407"/>
            <a:ext cx="2416800" cy="12772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a:solidFill>
                  <a:schemeClr val="dk1"/>
                </a:solidFill>
                <a:latin typeface="Arial"/>
                <a:ea typeface="Arial"/>
                <a:cs typeface="Arial"/>
                <a:sym typeface="Arial"/>
              </a:rPr>
              <a:t>Q&amp;A</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406580403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44" scaled="0"/>
        </a:gradFill>
        <a:effectLst/>
      </p:bgPr>
    </p:bg>
    <p:spTree>
      <p:nvGrpSpPr>
        <p:cNvPr id="1" name="Shape 2502"/>
        <p:cNvGrpSpPr/>
        <p:nvPr/>
      </p:nvGrpSpPr>
      <p:grpSpPr>
        <a:xfrm>
          <a:off x="0" y="0"/>
          <a:ext cx="0" cy="0"/>
          <a:chOff x="0" y="0"/>
          <a:chExt cx="0" cy="0"/>
        </a:xfrm>
      </p:grpSpPr>
      <p:sp>
        <p:nvSpPr>
          <p:cNvPr id="2503" name="Google Shape;2503;p208"/>
          <p:cNvSpPr/>
          <p:nvPr/>
        </p:nvSpPr>
        <p:spPr>
          <a:xfrm>
            <a:off x="4887600" y="2790407"/>
            <a:ext cx="2416800" cy="12772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a:solidFill>
                  <a:schemeClr val="dk1"/>
                </a:solidFill>
                <a:latin typeface="Arial"/>
                <a:ea typeface="Arial"/>
                <a:cs typeface="Arial"/>
                <a:sym typeface="Arial"/>
              </a:rPr>
              <a:t>Q&amp;A</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47741517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2504"/>
        <p:cNvGrpSpPr/>
        <p:nvPr/>
      </p:nvGrpSpPr>
      <p:grpSpPr>
        <a:xfrm>
          <a:off x="0" y="0"/>
          <a:ext cx="0" cy="0"/>
          <a:chOff x="0" y="0"/>
          <a:chExt cx="0" cy="0"/>
        </a:xfrm>
      </p:grpSpPr>
      <p:sp>
        <p:nvSpPr>
          <p:cNvPr id="2505" name="Google Shape;2505;p209"/>
          <p:cNvSpPr/>
          <p:nvPr/>
        </p:nvSpPr>
        <p:spPr>
          <a:xfrm>
            <a:off x="4887600" y="2790407"/>
            <a:ext cx="2416800" cy="12772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a:solidFill>
                  <a:schemeClr val="dk1"/>
                </a:solidFill>
                <a:latin typeface="Arial"/>
                <a:ea typeface="Arial"/>
                <a:cs typeface="Arial"/>
                <a:sym typeface="Arial"/>
              </a:rPr>
              <a:t>Q&amp;A</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26154258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2506"/>
        <p:cNvGrpSpPr/>
        <p:nvPr/>
      </p:nvGrpSpPr>
      <p:grpSpPr>
        <a:xfrm>
          <a:off x="0" y="0"/>
          <a:ext cx="0" cy="0"/>
          <a:chOff x="0" y="0"/>
          <a:chExt cx="0" cy="0"/>
        </a:xfrm>
      </p:grpSpPr>
      <p:pic>
        <p:nvPicPr>
          <p:cNvPr id="2507" name="Google Shape;2507;p210"/>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2508" name="Google Shape;2508;p210"/>
          <p:cNvSpPr/>
          <p:nvPr/>
        </p:nvSpPr>
        <p:spPr>
          <a:xfrm>
            <a:off x="3484228" y="2790371"/>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dk1"/>
                </a:solidFill>
                <a:latin typeface="Arial"/>
                <a:ea typeface="Arial"/>
                <a:cs typeface="Arial"/>
                <a:sym typeface="Arial"/>
              </a:rPr>
              <a:t>Thank you</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79652403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2509"/>
        <p:cNvGrpSpPr/>
        <p:nvPr/>
      </p:nvGrpSpPr>
      <p:grpSpPr>
        <a:xfrm>
          <a:off x="0" y="0"/>
          <a:ext cx="0" cy="0"/>
          <a:chOff x="0" y="0"/>
          <a:chExt cx="0" cy="0"/>
        </a:xfrm>
      </p:grpSpPr>
      <p:sp>
        <p:nvSpPr>
          <p:cNvPr id="2510" name="Google Shape;2510;p211"/>
          <p:cNvSpPr/>
          <p:nvPr/>
        </p:nvSpPr>
        <p:spPr>
          <a:xfrm>
            <a:off x="3484228" y="2790371"/>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dk1"/>
                </a:solidFill>
                <a:latin typeface="Arial"/>
                <a:ea typeface="Arial"/>
                <a:cs typeface="Arial"/>
                <a:sym typeface="Arial"/>
              </a:rPr>
              <a:t>Thank you</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511897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44" scaled="0"/>
        </a:gradFill>
        <a:effectLst/>
      </p:bgPr>
    </p:bg>
    <p:spTree>
      <p:nvGrpSpPr>
        <p:cNvPr id="1" name="Shape 2511"/>
        <p:cNvGrpSpPr/>
        <p:nvPr/>
      </p:nvGrpSpPr>
      <p:grpSpPr>
        <a:xfrm>
          <a:off x="0" y="0"/>
          <a:ext cx="0" cy="0"/>
          <a:chOff x="0" y="0"/>
          <a:chExt cx="0" cy="0"/>
        </a:xfrm>
      </p:grpSpPr>
      <p:sp>
        <p:nvSpPr>
          <p:cNvPr id="2512" name="Google Shape;2512;p212"/>
          <p:cNvSpPr/>
          <p:nvPr/>
        </p:nvSpPr>
        <p:spPr>
          <a:xfrm>
            <a:off x="3484228" y="2790371"/>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dk1"/>
                </a:solidFill>
                <a:latin typeface="Arial"/>
                <a:ea typeface="Arial"/>
                <a:cs typeface="Arial"/>
                <a:sym typeface="Arial"/>
              </a:rPr>
              <a:t>Thank you</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180135357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44" scaled="0"/>
        </a:gradFill>
        <a:effectLst/>
      </p:bgPr>
    </p:bg>
    <p:spTree>
      <p:nvGrpSpPr>
        <p:cNvPr id="1" name="Shape 2513"/>
        <p:cNvGrpSpPr/>
        <p:nvPr/>
      </p:nvGrpSpPr>
      <p:grpSpPr>
        <a:xfrm>
          <a:off x="0" y="0"/>
          <a:ext cx="0" cy="0"/>
          <a:chOff x="0" y="0"/>
          <a:chExt cx="0" cy="0"/>
        </a:xfrm>
      </p:grpSpPr>
      <p:sp>
        <p:nvSpPr>
          <p:cNvPr id="2514" name="Google Shape;2514;p213"/>
          <p:cNvSpPr/>
          <p:nvPr/>
        </p:nvSpPr>
        <p:spPr>
          <a:xfrm>
            <a:off x="3484228" y="2790371"/>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dk1"/>
                </a:solidFill>
                <a:latin typeface="Arial"/>
                <a:ea typeface="Arial"/>
                <a:cs typeface="Arial"/>
                <a:sym typeface="Arial"/>
              </a:rPr>
              <a:t>Thank you</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269827359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2515"/>
        <p:cNvGrpSpPr/>
        <p:nvPr/>
      </p:nvGrpSpPr>
      <p:grpSpPr>
        <a:xfrm>
          <a:off x="0" y="0"/>
          <a:ext cx="0" cy="0"/>
          <a:chOff x="0" y="0"/>
          <a:chExt cx="0" cy="0"/>
        </a:xfrm>
      </p:grpSpPr>
      <p:sp>
        <p:nvSpPr>
          <p:cNvPr id="2516" name="Google Shape;2516;p214"/>
          <p:cNvSpPr txBox="1"/>
          <p:nvPr/>
        </p:nvSpPr>
        <p:spPr>
          <a:xfrm>
            <a:off x="454632" y="812726"/>
            <a:ext cx="4577200" cy="2267287"/>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a:solidFill>
                  <a:schemeClr val="dk1"/>
                </a:solidFill>
                <a:latin typeface="Arial"/>
                <a:ea typeface="Arial"/>
                <a:cs typeface="Arial"/>
                <a:sym typeface="Arial"/>
              </a:rPr>
              <a:t>Brand guidelines &amp; accessibility</a:t>
            </a:r>
            <a:endParaRPr sz="4800" b="1" i="0">
              <a:solidFill>
                <a:schemeClr val="dk1"/>
              </a:solidFill>
              <a:latin typeface="Arial"/>
              <a:ea typeface="Arial"/>
              <a:cs typeface="Arial"/>
              <a:sym typeface="Arial"/>
            </a:endParaRPr>
          </a:p>
        </p:txBody>
      </p:sp>
      <p:sp>
        <p:nvSpPr>
          <p:cNvPr id="2517" name="Google Shape;2517;p214"/>
          <p:cNvSpPr/>
          <p:nvPr/>
        </p:nvSpPr>
        <p:spPr>
          <a:xfrm>
            <a:off x="6091515" y="1208968"/>
            <a:ext cx="731600" cy="73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chemeClr val="accent1"/>
              </a:solidFill>
              <a:latin typeface="Arial"/>
              <a:ea typeface="Arial"/>
              <a:cs typeface="Arial"/>
              <a:sym typeface="Arial"/>
            </a:endParaRPr>
          </a:p>
        </p:txBody>
      </p:sp>
      <p:sp>
        <p:nvSpPr>
          <p:cNvPr id="2518" name="Google Shape;2518;p214"/>
          <p:cNvSpPr/>
          <p:nvPr/>
        </p:nvSpPr>
        <p:spPr>
          <a:xfrm>
            <a:off x="6091515" y="3031099"/>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19" name="Google Shape;2519;p214"/>
          <p:cNvSpPr/>
          <p:nvPr/>
        </p:nvSpPr>
        <p:spPr>
          <a:xfrm>
            <a:off x="6091515" y="4746059"/>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20" name="Google Shape;2520;p214"/>
          <p:cNvSpPr txBox="1"/>
          <p:nvPr/>
        </p:nvSpPr>
        <p:spPr>
          <a:xfrm>
            <a:off x="7160167" y="812368"/>
            <a:ext cx="4577200" cy="17076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 sz="1867">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867">
              <a:solidFill>
                <a:schemeClr val="dk1"/>
              </a:solidFill>
              <a:latin typeface="Arial"/>
              <a:ea typeface="Arial"/>
              <a:cs typeface="Arial"/>
              <a:sym typeface="Arial"/>
            </a:endParaRPr>
          </a:p>
        </p:txBody>
      </p:sp>
      <p:sp>
        <p:nvSpPr>
          <p:cNvPr id="2521" name="Google Shape;2521;p214"/>
          <p:cNvSpPr txBox="1"/>
          <p:nvPr/>
        </p:nvSpPr>
        <p:spPr>
          <a:xfrm>
            <a:off x="7160167" y="2631907"/>
            <a:ext cx="4577200" cy="17076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 sz="1867">
                <a:solidFill>
                  <a:srgbClr val="FFFFFF"/>
                </a:solidFill>
                <a:latin typeface="Arial"/>
                <a:ea typeface="Arial"/>
                <a:cs typeface="Arial"/>
                <a:sym typeface="Arial"/>
              </a:rPr>
              <a:t>The colors and font sizing have been approved by the accessibility team to ensure we are actively being inclusive. </a:t>
            </a:r>
            <a:endParaRPr sz="1867">
              <a:solidFill>
                <a:srgbClr val="FFFFFF"/>
              </a:solidFill>
              <a:latin typeface="Arial"/>
              <a:ea typeface="Arial"/>
              <a:cs typeface="Arial"/>
              <a:sym typeface="Arial"/>
            </a:endParaRPr>
          </a:p>
        </p:txBody>
      </p:sp>
      <p:sp>
        <p:nvSpPr>
          <p:cNvPr id="2522" name="Google Shape;2522;p214"/>
          <p:cNvSpPr txBox="1"/>
          <p:nvPr/>
        </p:nvSpPr>
        <p:spPr>
          <a:xfrm>
            <a:off x="7160167" y="4558844"/>
            <a:ext cx="4577200" cy="12836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 sz="1867">
                <a:solidFill>
                  <a:srgbClr val="FFFFFF"/>
                </a:solidFill>
                <a:latin typeface="Arial"/>
                <a:ea typeface="Arial"/>
                <a:cs typeface="Arial"/>
                <a:sym typeface="Arial"/>
              </a:rPr>
              <a:t>If you have issues with the template, please reach out to via our slack channel </a:t>
            </a:r>
            <a:r>
              <a:rPr lang="en" sz="1867" u="sng">
                <a:solidFill>
                  <a:schemeClr val="hlink"/>
                </a:solidFill>
                <a:latin typeface="Arial"/>
                <a:ea typeface="Arial"/>
                <a:cs typeface="Arial"/>
                <a:sym typeface="Arial"/>
                <a:hlinkClick r:id="rId2"/>
              </a:rPr>
              <a:t>#visual-communications</a:t>
            </a:r>
            <a:endParaRPr sz="1867">
              <a:solidFill>
                <a:schemeClr val="accent1"/>
              </a:solidFill>
              <a:latin typeface="Arial"/>
              <a:ea typeface="Arial"/>
              <a:cs typeface="Arial"/>
              <a:sym typeface="Arial"/>
            </a:endParaRPr>
          </a:p>
        </p:txBody>
      </p:sp>
      <p:pic>
        <p:nvPicPr>
          <p:cNvPr id="2523" name="Google Shape;2523;p214"/>
          <p:cNvPicPr preferRelativeResize="0"/>
          <p:nvPr/>
        </p:nvPicPr>
        <p:blipFill rotWithShape="1">
          <a:blip r:embed="rId3">
            <a:alphaModFix/>
          </a:blip>
          <a:srcRect/>
          <a:stretch/>
        </p:blipFill>
        <p:spPr>
          <a:xfrm>
            <a:off x="6274418" y="1397103"/>
            <a:ext cx="365423" cy="355311"/>
          </a:xfrm>
          <a:prstGeom prst="rect">
            <a:avLst/>
          </a:prstGeom>
          <a:noFill/>
          <a:ln>
            <a:noFill/>
          </a:ln>
        </p:spPr>
      </p:pic>
      <p:sp>
        <p:nvSpPr>
          <p:cNvPr id="2524" name="Google Shape;2524;p214"/>
          <p:cNvSpPr txBox="1"/>
          <p:nvPr/>
        </p:nvSpPr>
        <p:spPr>
          <a:xfrm>
            <a:off x="454632" y="3279538"/>
            <a:ext cx="5021600" cy="2228647"/>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 sz="1867">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 sz="1867">
                <a:solidFill>
                  <a:schemeClr val="dk1"/>
                </a:solidFill>
                <a:latin typeface="Arial"/>
                <a:ea typeface="Arial"/>
                <a:cs typeface="Arial"/>
                <a:sym typeface="Arial"/>
              </a:rPr>
              <a:t>Please be sure to follow guidelines and template structures to ensure brand and </a:t>
            </a:r>
            <a:br>
              <a:rPr lang="en" sz="1867">
                <a:solidFill>
                  <a:schemeClr val="dk1"/>
                </a:solidFill>
                <a:latin typeface="Arial"/>
                <a:ea typeface="Arial"/>
                <a:cs typeface="Arial"/>
                <a:sym typeface="Arial"/>
              </a:rPr>
            </a:br>
            <a:r>
              <a:rPr lang="en" sz="1867">
                <a:solidFill>
                  <a:schemeClr val="dk1"/>
                </a:solidFill>
                <a:latin typeface="Arial"/>
                <a:ea typeface="Arial"/>
                <a:cs typeface="Arial"/>
                <a:sym typeface="Arial"/>
              </a:rPr>
              <a:t>accessibility compliance.  </a:t>
            </a:r>
            <a:endParaRPr sz="1867">
              <a:solidFill>
                <a:schemeClr val="dk1"/>
              </a:solidFill>
              <a:latin typeface="Arial"/>
              <a:ea typeface="Arial"/>
              <a:cs typeface="Arial"/>
              <a:sym typeface="Arial"/>
            </a:endParaRPr>
          </a:p>
        </p:txBody>
      </p:sp>
      <p:pic>
        <p:nvPicPr>
          <p:cNvPr id="2525" name="Google Shape;2525;p214"/>
          <p:cNvPicPr preferRelativeResize="0"/>
          <p:nvPr/>
        </p:nvPicPr>
        <p:blipFill rotWithShape="1">
          <a:blip r:embed="rId4">
            <a:alphaModFix/>
          </a:blip>
          <a:srcRect/>
          <a:stretch/>
        </p:blipFill>
        <p:spPr>
          <a:xfrm>
            <a:off x="6274418" y="3194059"/>
            <a:ext cx="365423" cy="355311"/>
          </a:xfrm>
          <a:prstGeom prst="rect">
            <a:avLst/>
          </a:prstGeom>
          <a:noFill/>
          <a:ln>
            <a:noFill/>
          </a:ln>
        </p:spPr>
      </p:pic>
      <p:pic>
        <p:nvPicPr>
          <p:cNvPr id="2526" name="Google Shape;2526;p214"/>
          <p:cNvPicPr preferRelativeResize="0"/>
          <p:nvPr/>
        </p:nvPicPr>
        <p:blipFill rotWithShape="1">
          <a:blip r:embed="rId5">
            <a:alphaModFix/>
          </a:blip>
          <a:srcRect/>
          <a:stretch/>
        </p:blipFill>
        <p:spPr>
          <a:xfrm>
            <a:off x="6274418" y="4934179"/>
            <a:ext cx="365423" cy="355311"/>
          </a:xfrm>
          <a:prstGeom prst="rect">
            <a:avLst/>
          </a:prstGeom>
          <a:noFill/>
          <a:ln>
            <a:noFill/>
          </a:ln>
        </p:spPr>
      </p:pic>
    </p:spTree>
    <p:extLst>
      <p:ext uri="{BB962C8B-B14F-4D97-AF65-F5344CB8AC3E}">
        <p14:creationId xmlns:p14="http://schemas.microsoft.com/office/powerpoint/2010/main" val="284834793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111. Template instructions (Footer Instructions)">
    <p:spTree>
      <p:nvGrpSpPr>
        <p:cNvPr id="1" name="Shape 2527"/>
        <p:cNvGrpSpPr/>
        <p:nvPr/>
      </p:nvGrpSpPr>
      <p:grpSpPr>
        <a:xfrm>
          <a:off x="0" y="0"/>
          <a:ext cx="0" cy="0"/>
          <a:chOff x="0" y="0"/>
          <a:chExt cx="0" cy="0"/>
        </a:xfrm>
      </p:grpSpPr>
      <p:pic>
        <p:nvPicPr>
          <p:cNvPr id="2528" name="Google Shape;2528;p215" descr="A screenshot of a computer&#10;&#10;Description automatically generated with medium confidence"/>
          <p:cNvPicPr preferRelativeResize="0"/>
          <p:nvPr/>
        </p:nvPicPr>
        <p:blipFill rotWithShape="1">
          <a:blip r:embed="rId2">
            <a:alphaModFix/>
          </a:blip>
          <a:srcRect l="20355" t="3798" r="32175" b="33517"/>
          <a:stretch/>
        </p:blipFill>
        <p:spPr>
          <a:xfrm>
            <a:off x="8131008" y="1688328"/>
            <a:ext cx="2974800" cy="2502400"/>
          </a:xfrm>
          <a:prstGeom prst="roundRect">
            <a:avLst>
              <a:gd name="adj" fmla="val 3246"/>
            </a:avLst>
          </a:prstGeom>
          <a:noFill/>
          <a:ln w="19050" cap="flat" cmpd="sng">
            <a:solidFill>
              <a:srgbClr val="A371F7"/>
            </a:solidFill>
            <a:prstDash val="solid"/>
            <a:round/>
            <a:headEnd type="none" w="sm" len="sm"/>
            <a:tailEnd type="none" w="sm" len="sm"/>
          </a:ln>
        </p:spPr>
      </p:pic>
      <p:pic>
        <p:nvPicPr>
          <p:cNvPr id="2529" name="Google Shape;2529;p215" descr="A screenshot of a computer&#10;&#10;Description automatically generated with medium confidence"/>
          <p:cNvPicPr preferRelativeResize="0"/>
          <p:nvPr/>
        </p:nvPicPr>
        <p:blipFill rotWithShape="1">
          <a:blip r:embed="rId3">
            <a:alphaModFix/>
          </a:blip>
          <a:srcRect r="29976" b="2752"/>
          <a:stretch/>
        </p:blipFill>
        <p:spPr>
          <a:xfrm>
            <a:off x="4632772" y="1693209"/>
            <a:ext cx="2974800" cy="2497600"/>
          </a:xfrm>
          <a:prstGeom prst="roundRect">
            <a:avLst>
              <a:gd name="adj" fmla="val 3843"/>
            </a:avLst>
          </a:prstGeom>
          <a:noFill/>
          <a:ln w="19050" cap="flat" cmpd="sng">
            <a:solidFill>
              <a:srgbClr val="A371F7"/>
            </a:solidFill>
            <a:prstDash val="solid"/>
            <a:round/>
            <a:headEnd type="none" w="sm" len="sm"/>
            <a:tailEnd type="none" w="sm" len="sm"/>
          </a:ln>
        </p:spPr>
      </p:pic>
      <p:pic>
        <p:nvPicPr>
          <p:cNvPr id="2530" name="Google Shape;2530;p215"/>
          <p:cNvPicPr preferRelativeResize="0"/>
          <p:nvPr/>
        </p:nvPicPr>
        <p:blipFill rotWithShape="1">
          <a:blip r:embed="rId4">
            <a:alphaModFix/>
          </a:blip>
          <a:srcRect l="2272" r="2262"/>
          <a:stretch/>
        </p:blipFill>
        <p:spPr>
          <a:xfrm>
            <a:off x="1145231" y="1710715"/>
            <a:ext cx="2974800" cy="2497600"/>
          </a:xfrm>
          <a:prstGeom prst="roundRect">
            <a:avLst>
              <a:gd name="adj" fmla="val 3546"/>
            </a:avLst>
          </a:prstGeom>
          <a:noFill/>
          <a:ln w="19050" cap="flat" cmpd="sng">
            <a:solidFill>
              <a:srgbClr val="A371F7"/>
            </a:solidFill>
            <a:prstDash val="solid"/>
            <a:round/>
            <a:headEnd type="none" w="sm" len="sm"/>
            <a:tailEnd type="none" w="sm" len="sm"/>
          </a:ln>
        </p:spPr>
      </p:pic>
      <p:sp>
        <p:nvSpPr>
          <p:cNvPr id="2531" name="Google Shape;2531;p215"/>
          <p:cNvSpPr txBox="1"/>
          <p:nvPr/>
        </p:nvSpPr>
        <p:spPr>
          <a:xfrm>
            <a:off x="1114829" y="414309"/>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u="none" strike="noStrike" cap="none">
                <a:solidFill>
                  <a:schemeClr val="dk1"/>
                </a:solidFill>
                <a:latin typeface="Arial"/>
                <a:ea typeface="Arial"/>
                <a:cs typeface="Arial"/>
                <a:sym typeface="Arial"/>
              </a:rPr>
              <a:t>Footer instructions</a:t>
            </a:r>
            <a:endParaRPr sz="4800" b="1" i="0">
              <a:solidFill>
                <a:schemeClr val="dk1"/>
              </a:solidFill>
              <a:latin typeface="Arial"/>
              <a:ea typeface="Arial"/>
              <a:cs typeface="Arial"/>
              <a:sym typeface="Arial"/>
            </a:endParaRPr>
          </a:p>
        </p:txBody>
      </p:sp>
      <p:sp>
        <p:nvSpPr>
          <p:cNvPr id="2532" name="Google Shape;2532;p215"/>
          <p:cNvSpPr txBox="1"/>
          <p:nvPr/>
        </p:nvSpPr>
        <p:spPr>
          <a:xfrm>
            <a:off x="1094893" y="4529605"/>
            <a:ext cx="2665200" cy="70264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i="0" u="none" strike="noStrike" cap="none">
                <a:solidFill>
                  <a:schemeClr val="dk1"/>
                </a:solidFill>
                <a:latin typeface="Arial"/>
                <a:ea typeface="Arial"/>
                <a:cs typeface="Arial"/>
                <a:sym typeface="Arial"/>
              </a:rPr>
              <a:t>Click “View” then “Slide Master”</a:t>
            </a:r>
            <a:endParaRPr sz="2133">
              <a:solidFill>
                <a:schemeClr val="dk1"/>
              </a:solidFill>
              <a:latin typeface="Arial"/>
              <a:ea typeface="Arial"/>
              <a:cs typeface="Arial"/>
              <a:sym typeface="Arial"/>
            </a:endParaRPr>
          </a:p>
        </p:txBody>
      </p:sp>
      <p:sp>
        <p:nvSpPr>
          <p:cNvPr id="2533" name="Google Shape;2533;p215"/>
          <p:cNvSpPr txBox="1"/>
          <p:nvPr/>
        </p:nvSpPr>
        <p:spPr>
          <a:xfrm>
            <a:off x="1094901" y="5226414"/>
            <a:ext cx="2971600" cy="625941"/>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i="0" u="none" strike="noStrike" cap="none">
                <a:solidFill>
                  <a:srgbClr val="8B949E"/>
                </a:solidFill>
                <a:latin typeface="Arial"/>
                <a:ea typeface="Arial"/>
                <a:cs typeface="Arial"/>
                <a:sym typeface="Arial"/>
              </a:rPr>
              <a:t>Found at the top of the tool bar </a:t>
            </a:r>
            <a:endParaRPr sz="1867">
              <a:solidFill>
                <a:srgbClr val="8B949E"/>
              </a:solidFill>
              <a:latin typeface="Arial"/>
              <a:ea typeface="Arial"/>
              <a:cs typeface="Arial"/>
              <a:sym typeface="Arial"/>
            </a:endParaRPr>
          </a:p>
        </p:txBody>
      </p:sp>
      <p:sp>
        <p:nvSpPr>
          <p:cNvPr id="2534" name="Google Shape;2534;p215"/>
          <p:cNvSpPr txBox="1"/>
          <p:nvPr/>
        </p:nvSpPr>
        <p:spPr>
          <a:xfrm>
            <a:off x="4646335" y="4529612"/>
            <a:ext cx="2960000" cy="70264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dk1"/>
                </a:solidFill>
                <a:latin typeface="Arial"/>
                <a:ea typeface="Arial"/>
                <a:cs typeface="Arial"/>
                <a:sym typeface="Arial"/>
              </a:rPr>
              <a:t>Edit the footer on </a:t>
            </a:r>
            <a:br>
              <a:rPr lang="en" sz="2133">
                <a:solidFill>
                  <a:schemeClr val="dk1"/>
                </a:solidFill>
                <a:latin typeface="Arial"/>
                <a:ea typeface="Arial"/>
                <a:cs typeface="Arial"/>
                <a:sym typeface="Arial"/>
              </a:rPr>
            </a:br>
            <a:r>
              <a:rPr lang="en" sz="2133">
                <a:solidFill>
                  <a:schemeClr val="dk1"/>
                </a:solidFill>
                <a:latin typeface="Arial"/>
                <a:ea typeface="Arial"/>
                <a:cs typeface="Arial"/>
                <a:sym typeface="Arial"/>
              </a:rPr>
              <a:t>Slide 0 of the theme</a:t>
            </a:r>
            <a:endParaRPr sz="2133">
              <a:solidFill>
                <a:schemeClr val="dk1"/>
              </a:solidFill>
              <a:latin typeface="Arial"/>
              <a:ea typeface="Arial"/>
              <a:cs typeface="Arial"/>
              <a:sym typeface="Arial"/>
            </a:endParaRPr>
          </a:p>
        </p:txBody>
      </p:sp>
      <p:sp>
        <p:nvSpPr>
          <p:cNvPr id="2535" name="Google Shape;2535;p215"/>
          <p:cNvSpPr txBox="1"/>
          <p:nvPr/>
        </p:nvSpPr>
        <p:spPr>
          <a:xfrm>
            <a:off x="4646335" y="5226414"/>
            <a:ext cx="2972000" cy="913263"/>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i="0" u="none" strike="noStrike" cap="none">
                <a:solidFill>
                  <a:srgbClr val="8B949E"/>
                </a:solidFill>
                <a:latin typeface="Arial"/>
                <a:ea typeface="Arial"/>
                <a:cs typeface="Arial"/>
                <a:sym typeface="Arial"/>
              </a:rPr>
              <a:t>By changing the date, talk title, and GitHub hand</a:t>
            </a:r>
            <a:r>
              <a:rPr lang="en" sz="1867">
                <a:solidFill>
                  <a:srgbClr val="8B949E"/>
                </a:solidFill>
                <a:latin typeface="Arial"/>
                <a:ea typeface="Arial"/>
                <a:cs typeface="Arial"/>
                <a:sym typeface="Arial"/>
              </a:rPr>
              <a:t>le of the speaker(s)</a:t>
            </a:r>
            <a:endParaRPr sz="1867">
              <a:solidFill>
                <a:srgbClr val="8B949E"/>
              </a:solidFill>
              <a:latin typeface="Arial"/>
              <a:ea typeface="Arial"/>
              <a:cs typeface="Arial"/>
              <a:sym typeface="Arial"/>
            </a:endParaRPr>
          </a:p>
        </p:txBody>
      </p:sp>
      <p:sp>
        <p:nvSpPr>
          <p:cNvPr id="2536" name="Google Shape;2536;p215"/>
          <p:cNvSpPr txBox="1"/>
          <p:nvPr/>
        </p:nvSpPr>
        <p:spPr>
          <a:xfrm>
            <a:off x="8132432" y="4529612"/>
            <a:ext cx="2972000" cy="1030874"/>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dk1"/>
                </a:solidFill>
                <a:latin typeface="Arial"/>
                <a:ea typeface="Arial"/>
                <a:cs typeface="Arial"/>
                <a:sym typeface="Arial"/>
              </a:rPr>
              <a:t>Click the X at the top right to close out and return to presentation</a:t>
            </a:r>
            <a:endParaRPr sz="2133">
              <a:solidFill>
                <a:schemeClr val="dk1"/>
              </a:solidFill>
              <a:latin typeface="Arial"/>
              <a:ea typeface="Arial"/>
              <a:cs typeface="Arial"/>
              <a:sym typeface="Arial"/>
            </a:endParaRPr>
          </a:p>
        </p:txBody>
      </p:sp>
      <p:sp>
        <p:nvSpPr>
          <p:cNvPr id="2537" name="Google Shape;2537;p215"/>
          <p:cNvSpPr/>
          <p:nvPr/>
        </p:nvSpPr>
        <p:spPr>
          <a:xfrm>
            <a:off x="3424505" y="1800404"/>
            <a:ext cx="226000" cy="2080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38" name="Google Shape;2538;p215"/>
          <p:cNvSpPr/>
          <p:nvPr/>
        </p:nvSpPr>
        <p:spPr>
          <a:xfrm>
            <a:off x="1945469" y="1946899"/>
            <a:ext cx="284800" cy="2752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39" name="Google Shape;2539;p215"/>
          <p:cNvSpPr/>
          <p:nvPr/>
        </p:nvSpPr>
        <p:spPr>
          <a:xfrm>
            <a:off x="4632772" y="1986793"/>
            <a:ext cx="662000" cy="389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40" name="Google Shape;2540;p215"/>
          <p:cNvSpPr/>
          <p:nvPr/>
        </p:nvSpPr>
        <p:spPr>
          <a:xfrm>
            <a:off x="5514111" y="3812775"/>
            <a:ext cx="2092400" cy="297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41" name="Google Shape;2541;p215"/>
          <p:cNvSpPr/>
          <p:nvPr/>
        </p:nvSpPr>
        <p:spPr>
          <a:xfrm>
            <a:off x="10277791" y="1813007"/>
            <a:ext cx="350800" cy="3320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47510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112. Template instructions (Icon Instructions)">
    <p:spTree>
      <p:nvGrpSpPr>
        <p:cNvPr id="1" name="Shape 2542"/>
        <p:cNvGrpSpPr/>
        <p:nvPr/>
      </p:nvGrpSpPr>
      <p:grpSpPr>
        <a:xfrm>
          <a:off x="0" y="0"/>
          <a:ext cx="0" cy="0"/>
          <a:chOff x="0" y="0"/>
          <a:chExt cx="0" cy="0"/>
        </a:xfrm>
      </p:grpSpPr>
      <p:pic>
        <p:nvPicPr>
          <p:cNvPr id="2543" name="Google Shape;2543;p216" descr="Graphical user interface, application&#10;&#10;Description automatically generated"/>
          <p:cNvPicPr preferRelativeResize="0"/>
          <p:nvPr/>
        </p:nvPicPr>
        <p:blipFill rotWithShape="1">
          <a:blip r:embed="rId2">
            <a:alphaModFix/>
          </a:blip>
          <a:srcRect r="20382"/>
          <a:stretch/>
        </p:blipFill>
        <p:spPr>
          <a:xfrm>
            <a:off x="6366577" y="1680977"/>
            <a:ext cx="2974800" cy="25036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2544" name="Google Shape;2544;p216" descr="Text&#10;&#10;Description automatically generated"/>
          <p:cNvPicPr preferRelativeResize="0"/>
          <p:nvPr/>
        </p:nvPicPr>
        <p:blipFill rotWithShape="1">
          <a:blip r:embed="rId3">
            <a:alphaModFix/>
          </a:blip>
          <a:srcRect r="32546"/>
          <a:stretch/>
        </p:blipFill>
        <p:spPr>
          <a:xfrm>
            <a:off x="1099548" y="1693209"/>
            <a:ext cx="2974800" cy="2497600"/>
          </a:xfrm>
          <a:prstGeom prst="roundRect">
            <a:avLst>
              <a:gd name="adj" fmla="val 2587"/>
            </a:avLst>
          </a:prstGeom>
          <a:noFill/>
          <a:ln w="19050" cap="flat" cmpd="sng">
            <a:solidFill>
              <a:srgbClr val="A371F7"/>
            </a:solidFill>
            <a:prstDash val="solid"/>
            <a:round/>
            <a:headEnd type="none" w="sm" len="sm"/>
            <a:tailEnd type="none" w="sm" len="sm"/>
          </a:ln>
        </p:spPr>
      </p:pic>
      <p:sp>
        <p:nvSpPr>
          <p:cNvPr id="2545" name="Google Shape;2545;p216"/>
          <p:cNvSpPr txBox="1"/>
          <p:nvPr/>
        </p:nvSpPr>
        <p:spPr>
          <a:xfrm>
            <a:off x="1114829" y="414309"/>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a:solidFill>
                  <a:schemeClr val="dk1"/>
                </a:solidFill>
                <a:latin typeface="Arial"/>
                <a:ea typeface="Arial"/>
                <a:cs typeface="Arial"/>
                <a:sym typeface="Arial"/>
              </a:rPr>
              <a:t>Icon</a:t>
            </a:r>
            <a:r>
              <a:rPr lang="en" sz="4800" b="1" i="0" u="none" strike="noStrike" cap="none">
                <a:solidFill>
                  <a:schemeClr val="dk1"/>
                </a:solidFill>
                <a:latin typeface="Arial"/>
                <a:ea typeface="Arial"/>
                <a:cs typeface="Arial"/>
                <a:sym typeface="Arial"/>
              </a:rPr>
              <a:t> instructions</a:t>
            </a:r>
            <a:endParaRPr sz="4800" b="1" i="0">
              <a:solidFill>
                <a:schemeClr val="dk1"/>
              </a:solidFill>
              <a:latin typeface="Arial"/>
              <a:ea typeface="Arial"/>
              <a:cs typeface="Arial"/>
              <a:sym typeface="Arial"/>
            </a:endParaRPr>
          </a:p>
        </p:txBody>
      </p:sp>
      <p:sp>
        <p:nvSpPr>
          <p:cNvPr id="2546" name="Google Shape;2546;p216"/>
          <p:cNvSpPr txBox="1"/>
          <p:nvPr/>
        </p:nvSpPr>
        <p:spPr>
          <a:xfrm>
            <a:off x="6369427" y="4478806"/>
            <a:ext cx="2665200" cy="37441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dk1"/>
                </a:solidFill>
                <a:latin typeface="Arial"/>
                <a:ea typeface="Arial"/>
                <a:cs typeface="Arial"/>
                <a:sym typeface="Arial"/>
              </a:rPr>
              <a:t>Large circle (1.5”)</a:t>
            </a:r>
            <a:endParaRPr sz="2133">
              <a:solidFill>
                <a:schemeClr val="dk1"/>
              </a:solidFill>
              <a:latin typeface="Arial"/>
              <a:ea typeface="Arial"/>
              <a:cs typeface="Arial"/>
              <a:sym typeface="Arial"/>
            </a:endParaRPr>
          </a:p>
        </p:txBody>
      </p:sp>
      <p:sp>
        <p:nvSpPr>
          <p:cNvPr id="2547" name="Google Shape;2547;p216"/>
          <p:cNvSpPr txBox="1"/>
          <p:nvPr/>
        </p:nvSpPr>
        <p:spPr>
          <a:xfrm>
            <a:off x="6369433" y="4884012"/>
            <a:ext cx="5087200" cy="120058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chemeClr val="dk2"/>
                </a:solidFill>
                <a:latin typeface="Arial"/>
                <a:ea typeface="Arial"/>
                <a:cs typeface="Arial"/>
                <a:sym typeface="Arial"/>
              </a:rPr>
              <a:t>When you see the large circle, find a </a:t>
            </a:r>
            <a:br>
              <a:rPr lang="en" sz="1867">
                <a:solidFill>
                  <a:srgbClr val="8B949E"/>
                </a:solidFill>
                <a:latin typeface="Arial"/>
                <a:ea typeface="Arial"/>
                <a:cs typeface="Arial"/>
                <a:sym typeface="Arial"/>
              </a:rPr>
            </a:br>
            <a:r>
              <a:rPr lang="en" sz="1867">
                <a:solidFill>
                  <a:schemeClr val="dk1"/>
                </a:solidFill>
                <a:latin typeface="Arial"/>
                <a:ea typeface="Arial"/>
                <a:cs typeface="Arial"/>
                <a:sym typeface="Arial"/>
              </a:rPr>
              <a:t>GitHub icon </a:t>
            </a:r>
            <a:r>
              <a:rPr lang="en" sz="1867">
                <a:solidFill>
                  <a:schemeClr val="dk2"/>
                </a:solidFill>
                <a:latin typeface="Arial"/>
                <a:ea typeface="Arial"/>
                <a:cs typeface="Arial"/>
                <a:sym typeface="Arial"/>
              </a:rPr>
              <a:t>from the GitHub icon pages and copy/paste into the center of the circle. </a:t>
            </a:r>
            <a:br>
              <a:rPr lang="en" sz="1867">
                <a:solidFill>
                  <a:schemeClr val="dk2"/>
                </a:solidFill>
                <a:latin typeface="Arial"/>
                <a:ea typeface="Arial"/>
                <a:cs typeface="Arial"/>
                <a:sym typeface="Arial"/>
              </a:rPr>
            </a:br>
            <a:r>
              <a:rPr lang="en" sz="1867">
                <a:solidFill>
                  <a:schemeClr val="dk2"/>
                </a:solidFill>
                <a:latin typeface="Arial"/>
                <a:ea typeface="Arial"/>
                <a:cs typeface="Arial"/>
                <a:sym typeface="Arial"/>
              </a:rPr>
              <a:t>No need to resize.</a:t>
            </a:r>
            <a:endParaRPr sz="1867">
              <a:solidFill>
                <a:schemeClr val="dk2"/>
              </a:solidFill>
              <a:latin typeface="Arial"/>
              <a:ea typeface="Arial"/>
              <a:cs typeface="Arial"/>
              <a:sym typeface="Arial"/>
            </a:endParaRPr>
          </a:p>
        </p:txBody>
      </p:sp>
      <p:sp>
        <p:nvSpPr>
          <p:cNvPr id="2548" name="Google Shape;2548;p216"/>
          <p:cNvSpPr txBox="1"/>
          <p:nvPr/>
        </p:nvSpPr>
        <p:spPr>
          <a:xfrm>
            <a:off x="1108368" y="4478806"/>
            <a:ext cx="2960000" cy="37441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dk1"/>
                </a:solidFill>
                <a:latin typeface="Arial"/>
                <a:ea typeface="Arial"/>
                <a:cs typeface="Arial"/>
                <a:sym typeface="Arial"/>
              </a:rPr>
              <a:t>Small circle (0.6”)</a:t>
            </a:r>
            <a:endParaRPr sz="2133">
              <a:solidFill>
                <a:schemeClr val="dk1"/>
              </a:solidFill>
              <a:latin typeface="Arial"/>
              <a:ea typeface="Arial"/>
              <a:cs typeface="Arial"/>
              <a:sym typeface="Arial"/>
            </a:endParaRPr>
          </a:p>
        </p:txBody>
      </p:sp>
      <p:sp>
        <p:nvSpPr>
          <p:cNvPr id="2549" name="Google Shape;2549;p216"/>
          <p:cNvSpPr txBox="1"/>
          <p:nvPr/>
        </p:nvSpPr>
        <p:spPr>
          <a:xfrm>
            <a:off x="1102367" y="4884013"/>
            <a:ext cx="4349200" cy="120058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chemeClr val="dk2"/>
                </a:solidFill>
                <a:latin typeface="Arial"/>
                <a:ea typeface="Arial"/>
                <a:cs typeface="Arial"/>
                <a:sym typeface="Arial"/>
              </a:rPr>
              <a:t>When you see the small circle, find an</a:t>
            </a:r>
            <a:r>
              <a:rPr lang="en" sz="1867">
                <a:solidFill>
                  <a:srgbClr val="8B949E"/>
                </a:solidFill>
                <a:latin typeface="Arial"/>
                <a:ea typeface="Arial"/>
                <a:cs typeface="Arial"/>
                <a:sym typeface="Arial"/>
              </a:rPr>
              <a:t> </a:t>
            </a:r>
            <a:r>
              <a:rPr lang="en" sz="1867">
                <a:solidFill>
                  <a:schemeClr val="dk1"/>
                </a:solidFill>
                <a:latin typeface="Arial"/>
                <a:ea typeface="Arial"/>
                <a:cs typeface="Arial"/>
                <a:sym typeface="Arial"/>
              </a:rPr>
              <a:t>Octicon </a:t>
            </a:r>
            <a:r>
              <a:rPr lang="en" sz="1867">
                <a:solidFill>
                  <a:schemeClr val="dk2"/>
                </a:solidFill>
                <a:latin typeface="Arial"/>
                <a:ea typeface="Arial"/>
                <a:cs typeface="Arial"/>
                <a:sym typeface="Arial"/>
              </a:rPr>
              <a:t>from the Octicon pages and copy/paste into the center of the circle. No need to resize. </a:t>
            </a:r>
            <a:endParaRPr sz="1867">
              <a:solidFill>
                <a:schemeClr val="dk2"/>
              </a:solidFill>
              <a:latin typeface="Arial"/>
              <a:ea typeface="Arial"/>
              <a:cs typeface="Arial"/>
              <a:sym typeface="Arial"/>
            </a:endParaRPr>
          </a:p>
        </p:txBody>
      </p:sp>
      <p:sp>
        <p:nvSpPr>
          <p:cNvPr id="2550" name="Google Shape;2550;p216"/>
          <p:cNvSpPr/>
          <p:nvPr/>
        </p:nvSpPr>
        <p:spPr>
          <a:xfrm>
            <a:off x="9687329" y="2014184"/>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51" name="Google Shape;2551;p216"/>
          <p:cNvSpPr/>
          <p:nvPr/>
        </p:nvSpPr>
        <p:spPr>
          <a:xfrm>
            <a:off x="4417748" y="2574992"/>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2552" name="Google Shape;2552;p216"/>
          <p:cNvPicPr preferRelativeResize="0"/>
          <p:nvPr/>
        </p:nvPicPr>
        <p:blipFill rotWithShape="1">
          <a:blip r:embed="rId4">
            <a:alphaModFix/>
          </a:blip>
          <a:srcRect/>
          <a:stretch/>
        </p:blipFill>
        <p:spPr>
          <a:xfrm>
            <a:off x="4615554" y="2772798"/>
            <a:ext cx="335655" cy="336013"/>
          </a:xfrm>
          <a:prstGeom prst="rect">
            <a:avLst/>
          </a:prstGeom>
          <a:noFill/>
          <a:ln>
            <a:noFill/>
          </a:ln>
        </p:spPr>
      </p:pic>
      <p:pic>
        <p:nvPicPr>
          <p:cNvPr id="2553" name="Google Shape;2553;p216"/>
          <p:cNvPicPr preferRelativeResize="0"/>
          <p:nvPr/>
        </p:nvPicPr>
        <p:blipFill rotWithShape="1">
          <a:blip r:embed="rId5">
            <a:alphaModFix/>
          </a:blip>
          <a:srcRect/>
          <a:stretch/>
        </p:blipFill>
        <p:spPr>
          <a:xfrm>
            <a:off x="10090795" y="2426441"/>
            <a:ext cx="1021912" cy="1028705"/>
          </a:xfrm>
          <a:prstGeom prst="rect">
            <a:avLst/>
          </a:prstGeom>
          <a:noFill/>
          <a:ln>
            <a:noFill/>
          </a:ln>
        </p:spPr>
      </p:pic>
      <p:sp>
        <p:nvSpPr>
          <p:cNvPr id="2554" name="Google Shape;2554;p216"/>
          <p:cNvSpPr/>
          <p:nvPr/>
        </p:nvSpPr>
        <p:spPr>
          <a:xfrm>
            <a:off x="1670756" y="2082804"/>
            <a:ext cx="2401200" cy="18684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55" name="Google Shape;2555;p216"/>
          <p:cNvSpPr/>
          <p:nvPr/>
        </p:nvSpPr>
        <p:spPr>
          <a:xfrm>
            <a:off x="6369433" y="2695573"/>
            <a:ext cx="450400" cy="1419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56" name="Google Shape;2556;p216"/>
          <p:cNvSpPr/>
          <p:nvPr/>
        </p:nvSpPr>
        <p:spPr>
          <a:xfrm>
            <a:off x="6983897" y="2082804"/>
            <a:ext cx="2357600" cy="1905200"/>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147370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2557"/>
        <p:cNvGrpSpPr/>
        <p:nvPr/>
      </p:nvGrpSpPr>
      <p:grpSpPr>
        <a:xfrm>
          <a:off x="0" y="0"/>
          <a:ext cx="0" cy="0"/>
          <a:chOff x="0" y="0"/>
          <a:chExt cx="0" cy="0"/>
        </a:xfrm>
      </p:grpSpPr>
      <p:pic>
        <p:nvPicPr>
          <p:cNvPr id="2558" name="Google Shape;2558;p217" descr="Graphical user interface&#10;&#10;Description automatically generated"/>
          <p:cNvPicPr preferRelativeResize="0"/>
          <p:nvPr/>
        </p:nvPicPr>
        <p:blipFill rotWithShape="1">
          <a:blip r:embed="rId2">
            <a:alphaModFix/>
          </a:blip>
          <a:srcRect l="47816" t="7468" b="17094"/>
          <a:stretch/>
        </p:blipFill>
        <p:spPr>
          <a:xfrm>
            <a:off x="1091204" y="1769872"/>
            <a:ext cx="3087200" cy="2495200"/>
          </a:xfrm>
          <a:prstGeom prst="roundRect">
            <a:avLst>
              <a:gd name="adj" fmla="val 4452"/>
            </a:avLst>
          </a:prstGeom>
          <a:noFill/>
          <a:ln w="19050" cap="flat" cmpd="sng">
            <a:solidFill>
              <a:schemeClr val="accent1"/>
            </a:solidFill>
            <a:prstDash val="solid"/>
            <a:round/>
            <a:headEnd type="none" w="sm" len="sm"/>
            <a:tailEnd type="none" w="sm" len="sm"/>
          </a:ln>
        </p:spPr>
      </p:pic>
      <p:sp>
        <p:nvSpPr>
          <p:cNvPr id="2559" name="Google Shape;2559;p217"/>
          <p:cNvSpPr txBox="1"/>
          <p:nvPr/>
        </p:nvSpPr>
        <p:spPr>
          <a:xfrm>
            <a:off x="1114829" y="414309"/>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a:solidFill>
                  <a:schemeClr val="dk1"/>
                </a:solidFill>
                <a:latin typeface="Arial"/>
                <a:ea typeface="Arial"/>
                <a:cs typeface="Arial"/>
                <a:sym typeface="Arial"/>
              </a:rPr>
              <a:t>Shape</a:t>
            </a:r>
            <a:r>
              <a:rPr lang="en" sz="4800" b="1" i="0" u="none" strike="noStrike" cap="none">
                <a:solidFill>
                  <a:schemeClr val="dk1"/>
                </a:solidFill>
                <a:latin typeface="Arial"/>
                <a:ea typeface="Arial"/>
                <a:cs typeface="Arial"/>
                <a:sym typeface="Arial"/>
              </a:rPr>
              <a:t> instructions</a:t>
            </a:r>
            <a:endParaRPr sz="4800" b="1" i="0">
              <a:solidFill>
                <a:schemeClr val="dk1"/>
              </a:solidFill>
              <a:latin typeface="Arial"/>
              <a:ea typeface="Arial"/>
              <a:cs typeface="Arial"/>
              <a:sym typeface="Arial"/>
            </a:endParaRPr>
          </a:p>
        </p:txBody>
      </p:sp>
      <p:sp>
        <p:nvSpPr>
          <p:cNvPr id="2560" name="Google Shape;2560;p217"/>
          <p:cNvSpPr txBox="1"/>
          <p:nvPr/>
        </p:nvSpPr>
        <p:spPr>
          <a:xfrm>
            <a:off x="1075433" y="4744312"/>
            <a:ext cx="3140800" cy="120058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chemeClr val="dk2"/>
                </a:solidFill>
                <a:latin typeface="Arial"/>
                <a:ea typeface="Arial"/>
                <a:cs typeface="Arial"/>
                <a:sym typeface="Arial"/>
              </a:rPr>
              <a:t>When creating rounded corner rectangles, lines, </a:t>
            </a:r>
            <a:br>
              <a:rPr lang="en" sz="1867">
                <a:solidFill>
                  <a:schemeClr val="dk2"/>
                </a:solidFill>
                <a:latin typeface="Arial"/>
                <a:ea typeface="Arial"/>
                <a:cs typeface="Arial"/>
                <a:sym typeface="Arial"/>
              </a:rPr>
            </a:br>
            <a:r>
              <a:rPr lang="en" sz="1867">
                <a:solidFill>
                  <a:schemeClr val="dk2"/>
                </a:solidFill>
                <a:latin typeface="Arial"/>
                <a:ea typeface="Arial"/>
                <a:cs typeface="Arial"/>
                <a:sym typeface="Arial"/>
              </a:rPr>
              <a:t>or circles, </a:t>
            </a:r>
            <a:r>
              <a:rPr lang="en" sz="1867">
                <a:solidFill>
                  <a:schemeClr val="dk1"/>
                </a:solidFill>
                <a:latin typeface="Arial"/>
                <a:ea typeface="Arial"/>
                <a:cs typeface="Arial"/>
                <a:sym typeface="Arial"/>
              </a:rPr>
              <a:t>all line widths or outlines should be 1.5px </a:t>
            </a:r>
            <a:endParaRPr sz="1867">
              <a:solidFill>
                <a:schemeClr val="dk1"/>
              </a:solidFill>
              <a:latin typeface="Arial"/>
              <a:ea typeface="Arial"/>
              <a:cs typeface="Arial"/>
              <a:sym typeface="Arial"/>
            </a:endParaRPr>
          </a:p>
        </p:txBody>
      </p:sp>
      <p:sp>
        <p:nvSpPr>
          <p:cNvPr id="2561" name="Google Shape;2561;p217"/>
          <p:cNvSpPr/>
          <p:nvPr/>
        </p:nvSpPr>
        <p:spPr>
          <a:xfrm>
            <a:off x="4549363" y="1737284"/>
            <a:ext cx="1828800" cy="18288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62" name="Google Shape;2562;p217"/>
          <p:cNvSpPr/>
          <p:nvPr/>
        </p:nvSpPr>
        <p:spPr>
          <a:xfrm>
            <a:off x="6796115" y="2834460"/>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63" name="Google Shape;2563;p217"/>
          <p:cNvSpPr/>
          <p:nvPr/>
        </p:nvSpPr>
        <p:spPr>
          <a:xfrm>
            <a:off x="3285895" y="1769872"/>
            <a:ext cx="319600" cy="3412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64" name="Google Shape;2564;p217"/>
          <p:cNvSpPr txBox="1"/>
          <p:nvPr/>
        </p:nvSpPr>
        <p:spPr>
          <a:xfrm>
            <a:off x="4650967" y="4744312"/>
            <a:ext cx="6570800" cy="1487908"/>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chemeClr val="dk2"/>
                </a:solidFill>
                <a:latin typeface="Arial"/>
                <a:ea typeface="Arial"/>
                <a:cs typeface="Arial"/>
                <a:sym typeface="Arial"/>
              </a:rPr>
              <a:t>Either create your own shape and follow the shape instructions or </a:t>
            </a:r>
            <a:r>
              <a:rPr lang="en" sz="1867">
                <a:solidFill>
                  <a:schemeClr val="dk1"/>
                </a:solidFill>
                <a:latin typeface="Arial"/>
                <a:ea typeface="Arial"/>
                <a:cs typeface="Arial"/>
                <a:sym typeface="Arial"/>
              </a:rPr>
              <a:t>feel free to copy and paste from here! </a:t>
            </a:r>
            <a:br>
              <a:rPr lang="en" sz="1867">
                <a:solidFill>
                  <a:schemeClr val="dk1"/>
                </a:solidFill>
                <a:latin typeface="Arial"/>
                <a:ea typeface="Arial"/>
                <a:cs typeface="Arial"/>
                <a:sym typeface="Arial"/>
              </a:rPr>
            </a:br>
            <a:r>
              <a:rPr lang="en" sz="1867">
                <a:solidFill>
                  <a:schemeClr val="dk2"/>
                </a:solidFill>
                <a:latin typeface="Arial"/>
                <a:ea typeface="Arial"/>
                <a:cs typeface="Arial"/>
                <a:sym typeface="Arial"/>
              </a:rPr>
              <a:t>Click “Slide” then “Edit theme” and then copy and paste the intended shape. Click the “x” at the top right to exit </a:t>
            </a:r>
            <a:br>
              <a:rPr lang="en" sz="1867">
                <a:solidFill>
                  <a:schemeClr val="dk2"/>
                </a:solidFill>
                <a:latin typeface="Arial"/>
                <a:ea typeface="Arial"/>
                <a:cs typeface="Arial"/>
                <a:sym typeface="Arial"/>
              </a:rPr>
            </a:br>
            <a:r>
              <a:rPr lang="en" sz="1867">
                <a:solidFill>
                  <a:schemeClr val="dk2"/>
                </a:solidFill>
                <a:latin typeface="Arial"/>
                <a:ea typeface="Arial"/>
                <a:cs typeface="Arial"/>
                <a:sym typeface="Arial"/>
              </a:rPr>
              <a:t>theme and return to presentation view. </a:t>
            </a:r>
            <a:endParaRPr sz="1867">
              <a:solidFill>
                <a:schemeClr val="dk2"/>
              </a:solidFill>
              <a:latin typeface="Arial"/>
              <a:ea typeface="Arial"/>
              <a:cs typeface="Arial"/>
              <a:sym typeface="Arial"/>
            </a:endParaRPr>
          </a:p>
        </p:txBody>
      </p:sp>
      <p:sp>
        <p:nvSpPr>
          <p:cNvPr id="2565" name="Google Shape;2565;p217"/>
          <p:cNvSpPr/>
          <p:nvPr/>
        </p:nvSpPr>
        <p:spPr>
          <a:xfrm>
            <a:off x="8148833" y="1769871"/>
            <a:ext cx="3050800" cy="17964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566" name="Google Shape;2566;p217"/>
          <p:cNvSpPr txBox="1"/>
          <p:nvPr/>
        </p:nvSpPr>
        <p:spPr>
          <a:xfrm>
            <a:off x="4131160" y="3836671"/>
            <a:ext cx="2665200" cy="3744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 sz="2133">
                <a:solidFill>
                  <a:schemeClr val="dk1"/>
                </a:solidFill>
                <a:latin typeface="Arial"/>
                <a:ea typeface="Arial"/>
                <a:cs typeface="Arial"/>
                <a:sym typeface="Arial"/>
              </a:rPr>
              <a:t>Large circle </a:t>
            </a:r>
            <a:br>
              <a:rPr lang="en" sz="2133">
                <a:solidFill>
                  <a:schemeClr val="dk1"/>
                </a:solidFill>
                <a:latin typeface="Arial"/>
                <a:ea typeface="Arial"/>
                <a:cs typeface="Arial"/>
                <a:sym typeface="Arial"/>
              </a:rPr>
            </a:br>
            <a:r>
              <a:rPr lang="en" sz="2133">
                <a:solidFill>
                  <a:schemeClr val="dk1"/>
                </a:solidFill>
                <a:latin typeface="Arial"/>
                <a:ea typeface="Arial"/>
                <a:cs typeface="Arial"/>
                <a:sym typeface="Arial"/>
              </a:rPr>
              <a:t>(1.5”)</a:t>
            </a:r>
            <a:endParaRPr sz="2133">
              <a:solidFill>
                <a:schemeClr val="dk1"/>
              </a:solidFill>
              <a:latin typeface="Arial"/>
              <a:ea typeface="Arial"/>
              <a:cs typeface="Arial"/>
              <a:sym typeface="Arial"/>
            </a:endParaRPr>
          </a:p>
        </p:txBody>
      </p:sp>
      <p:sp>
        <p:nvSpPr>
          <p:cNvPr id="2567" name="Google Shape;2567;p217"/>
          <p:cNvSpPr txBox="1"/>
          <p:nvPr/>
        </p:nvSpPr>
        <p:spPr>
          <a:xfrm>
            <a:off x="5829293" y="3836671"/>
            <a:ext cx="2665200" cy="3744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 sz="2133">
                <a:solidFill>
                  <a:schemeClr val="dk1"/>
                </a:solidFill>
                <a:latin typeface="Arial"/>
                <a:ea typeface="Arial"/>
                <a:cs typeface="Arial"/>
                <a:sym typeface="Arial"/>
              </a:rPr>
              <a:t>Small circle </a:t>
            </a:r>
            <a:br>
              <a:rPr lang="en" sz="2133">
                <a:solidFill>
                  <a:schemeClr val="dk1"/>
                </a:solidFill>
                <a:latin typeface="Arial"/>
                <a:ea typeface="Arial"/>
                <a:cs typeface="Arial"/>
                <a:sym typeface="Arial"/>
              </a:rPr>
            </a:br>
            <a:r>
              <a:rPr lang="en" sz="2133">
                <a:solidFill>
                  <a:schemeClr val="dk1"/>
                </a:solidFill>
                <a:latin typeface="Arial"/>
                <a:ea typeface="Arial"/>
                <a:cs typeface="Arial"/>
                <a:sym typeface="Arial"/>
              </a:rPr>
              <a:t>(0.6”)</a:t>
            </a:r>
            <a:endParaRPr sz="2133">
              <a:solidFill>
                <a:schemeClr val="dk1"/>
              </a:solidFill>
              <a:latin typeface="Arial"/>
              <a:ea typeface="Arial"/>
              <a:cs typeface="Arial"/>
              <a:sym typeface="Arial"/>
            </a:endParaRPr>
          </a:p>
        </p:txBody>
      </p:sp>
      <p:sp>
        <p:nvSpPr>
          <p:cNvPr id="2568" name="Google Shape;2568;p217"/>
          <p:cNvSpPr txBox="1"/>
          <p:nvPr/>
        </p:nvSpPr>
        <p:spPr>
          <a:xfrm>
            <a:off x="8341627" y="3836671"/>
            <a:ext cx="2665200" cy="3744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 sz="2133">
                <a:solidFill>
                  <a:schemeClr val="dk1"/>
                </a:solidFill>
                <a:latin typeface="Arial"/>
                <a:ea typeface="Arial"/>
                <a:cs typeface="Arial"/>
                <a:sym typeface="Arial"/>
              </a:rPr>
              <a:t>Rectangle with rounded corners</a:t>
            </a:r>
            <a:endParaRPr sz="2133">
              <a:solidFill>
                <a:schemeClr val="dk1"/>
              </a:solidFill>
              <a:latin typeface="Arial"/>
              <a:ea typeface="Arial"/>
              <a:cs typeface="Arial"/>
              <a:sym typeface="Arial"/>
            </a:endParaRPr>
          </a:p>
        </p:txBody>
      </p:sp>
      <p:sp>
        <p:nvSpPr>
          <p:cNvPr id="2569" name="Google Shape;2569;p217"/>
          <p:cNvSpPr/>
          <p:nvPr/>
        </p:nvSpPr>
        <p:spPr>
          <a:xfrm>
            <a:off x="3811493" y="3853155"/>
            <a:ext cx="319600" cy="3412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7236468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2570"/>
        <p:cNvGrpSpPr/>
        <p:nvPr/>
      </p:nvGrpSpPr>
      <p:grpSpPr>
        <a:xfrm>
          <a:off x="0" y="0"/>
          <a:ext cx="0" cy="0"/>
          <a:chOff x="0" y="0"/>
          <a:chExt cx="0" cy="0"/>
        </a:xfrm>
      </p:grpSpPr>
      <p:graphicFrame>
        <p:nvGraphicFramePr>
          <p:cNvPr id="2571" name="Google Shape;2571;p218"/>
          <p:cNvGraphicFramePr/>
          <p:nvPr/>
        </p:nvGraphicFramePr>
        <p:xfrm>
          <a:off x="4070319" y="363132"/>
          <a:ext cx="7991733" cy="5806612"/>
        </p:xfrm>
        <a:graphic>
          <a:graphicData uri="http://schemas.openxmlformats.org/drawingml/2006/table">
            <a:tbl>
              <a:tblPr>
                <a:noFill/>
              </a:tblPr>
              <a:tblGrid>
                <a:gridCol w="5340400">
                  <a:extLst>
                    <a:ext uri="{9D8B030D-6E8A-4147-A177-3AD203B41FA5}">
                      <a16:colId xmlns:a16="http://schemas.microsoft.com/office/drawing/2014/main" val="20000"/>
                    </a:ext>
                  </a:extLst>
                </a:gridCol>
                <a:gridCol w="2651333">
                  <a:extLst>
                    <a:ext uri="{9D8B030D-6E8A-4147-A177-3AD203B41FA5}">
                      <a16:colId xmlns:a16="http://schemas.microsoft.com/office/drawing/2014/main" val="20001"/>
                    </a:ext>
                  </a:extLst>
                </a:gridCol>
              </a:tblGrid>
              <a:tr h="1264933">
                <a:tc>
                  <a:txBody>
                    <a:bodyPr/>
                    <a:lstStyle/>
                    <a:p>
                      <a:pPr marL="0" marR="0" lvl="0" indent="0" algn="l" rtl="0">
                        <a:lnSpc>
                          <a:spcPct val="100000"/>
                        </a:lnSpc>
                        <a:spcBef>
                          <a:spcPts val="0"/>
                        </a:spcBef>
                        <a:spcAft>
                          <a:spcPts val="0"/>
                        </a:spcAft>
                        <a:buClr>
                          <a:srgbClr val="A371F7"/>
                        </a:buClr>
                        <a:buSzPts val="6000"/>
                        <a:buFont typeface="Arial"/>
                        <a:buNone/>
                      </a:pPr>
                      <a:r>
                        <a:rPr lang="en" sz="8000" b="1" i="0" u="none" strike="noStrike" cap="none">
                          <a:solidFill>
                            <a:schemeClr val="dk1"/>
                          </a:solidFill>
                          <a:latin typeface="Arial"/>
                          <a:ea typeface="Arial"/>
                          <a:cs typeface="Arial"/>
                          <a:sym typeface="Arial"/>
                        </a:rPr>
                        <a:t>X-large #</a:t>
                      </a:r>
                      <a:endParaRPr sz="8000" b="1" i="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a:t>
                      </a:r>
                      <a:r>
                        <a:rPr lang="en" sz="1900" i="0" u="none" strike="noStrike" cap="none">
                          <a:solidFill>
                            <a:schemeClr val="dk2"/>
                          </a:solidFill>
                          <a:latin typeface="Arial"/>
                          <a:ea typeface="Arial"/>
                          <a:cs typeface="Arial"/>
                          <a:sym typeface="Arial"/>
                        </a:rPr>
                        <a:t> Bold </a:t>
                      </a:r>
                      <a:r>
                        <a:rPr lang="en" sz="1900" u="none" strike="noStrike" cap="none">
                          <a:solidFill>
                            <a:schemeClr val="dk2"/>
                          </a:solidFill>
                          <a:latin typeface="Arial"/>
                          <a:ea typeface="Arial"/>
                          <a:cs typeface="Arial"/>
                          <a:sym typeface="Arial"/>
                        </a:rPr>
                        <a:t>60</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939833">
                <a:tc>
                  <a:txBody>
                    <a:bodyPr/>
                    <a:lstStyle/>
                    <a:p>
                      <a:pPr marL="0" marR="0" lvl="0" indent="0" algn="l" rtl="0">
                        <a:lnSpc>
                          <a:spcPct val="100000"/>
                        </a:lnSpc>
                        <a:spcBef>
                          <a:spcPts val="0"/>
                        </a:spcBef>
                        <a:spcAft>
                          <a:spcPts val="0"/>
                        </a:spcAft>
                        <a:buClr>
                          <a:schemeClr val="dk1"/>
                        </a:buClr>
                        <a:buSzPts val="4400"/>
                        <a:buFont typeface="Arial"/>
                        <a:buNone/>
                      </a:pPr>
                      <a:r>
                        <a:rPr lang="en" sz="5900" b="1" i="0" u="none" strike="noStrike" cap="none">
                          <a:solidFill>
                            <a:schemeClr val="dk1"/>
                          </a:solidFill>
                          <a:latin typeface="Arial"/>
                          <a:ea typeface="Arial"/>
                          <a:cs typeface="Arial"/>
                          <a:sym typeface="Arial"/>
                        </a:rPr>
                        <a:t>Large title</a:t>
                      </a:r>
                      <a:endParaRPr sz="5900" b="1" i="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 Bold 44pt</a:t>
                      </a:r>
                      <a:endParaRPr sz="19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77253">
                <a:tc>
                  <a:txBody>
                    <a:bodyPr/>
                    <a:lstStyle/>
                    <a:p>
                      <a:pPr marL="0" marR="0" lvl="0" indent="0" algn="l" rtl="0">
                        <a:lnSpc>
                          <a:spcPct val="100000"/>
                        </a:lnSpc>
                        <a:spcBef>
                          <a:spcPts val="0"/>
                        </a:spcBef>
                        <a:spcAft>
                          <a:spcPts val="0"/>
                        </a:spcAft>
                        <a:buClr>
                          <a:srgbClr val="388BFD"/>
                        </a:buClr>
                        <a:buSzPts val="3600"/>
                        <a:buFont typeface="Arial"/>
                        <a:buNone/>
                      </a:pPr>
                      <a:r>
                        <a:rPr lang="en" sz="4800" b="1" i="0" u="none" strike="noStrike" cap="none">
                          <a:solidFill>
                            <a:schemeClr val="dk1"/>
                          </a:solidFill>
                          <a:latin typeface="Arial"/>
                          <a:ea typeface="Arial"/>
                          <a:cs typeface="Arial"/>
                          <a:sym typeface="Arial"/>
                        </a:rPr>
                        <a:t>Medium title</a:t>
                      </a:r>
                      <a:endParaRPr sz="1200" b="1" i="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a:t>
                      </a:r>
                      <a:r>
                        <a:rPr lang="en" sz="1900" i="0" u="none" strike="noStrike" cap="none">
                          <a:solidFill>
                            <a:schemeClr val="dk2"/>
                          </a:solidFill>
                          <a:latin typeface="Arial"/>
                          <a:ea typeface="Arial"/>
                          <a:cs typeface="Arial"/>
                          <a:sym typeface="Arial"/>
                        </a:rPr>
                        <a:t> Bold </a:t>
                      </a:r>
                      <a:r>
                        <a:rPr lang="en" sz="1900" u="none" strike="noStrike" cap="none">
                          <a:solidFill>
                            <a:schemeClr val="dk2"/>
                          </a:solidFill>
                          <a:latin typeface="Arial"/>
                          <a:ea typeface="Arial"/>
                          <a:cs typeface="Arial"/>
                          <a:sym typeface="Arial"/>
                        </a:rPr>
                        <a:t>36</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14700">
                <a:tc>
                  <a:txBody>
                    <a:bodyPr/>
                    <a:lstStyle/>
                    <a:p>
                      <a:pPr marL="0" marR="0" lvl="0" indent="0" algn="l" rtl="0">
                        <a:lnSpc>
                          <a:spcPct val="100000"/>
                        </a:lnSpc>
                        <a:spcBef>
                          <a:spcPts val="0"/>
                        </a:spcBef>
                        <a:spcAft>
                          <a:spcPts val="0"/>
                        </a:spcAft>
                        <a:buClr>
                          <a:schemeClr val="dk1"/>
                        </a:buClr>
                        <a:buSzPts val="2800"/>
                        <a:buFont typeface="Arial"/>
                        <a:buNone/>
                      </a:pPr>
                      <a:r>
                        <a:rPr lang="en" sz="3700" b="1" i="0" u="none" strike="noStrike" cap="none">
                          <a:solidFill>
                            <a:schemeClr val="dk1"/>
                          </a:solidFill>
                          <a:latin typeface="Arial"/>
                          <a:ea typeface="Arial"/>
                          <a:cs typeface="Arial"/>
                          <a:sym typeface="Arial"/>
                        </a:rPr>
                        <a:t>Small title</a:t>
                      </a:r>
                      <a:endParaRPr sz="3700" b="1" i="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 sz="1900" u="none" strike="noStrike" cap="none">
                          <a:solidFill>
                            <a:schemeClr val="dk2"/>
                          </a:solidFill>
                          <a:latin typeface="Arial"/>
                          <a:ea typeface="Arial"/>
                          <a:cs typeface="Arial"/>
                          <a:sym typeface="Arial"/>
                        </a:rPr>
                        <a:t>Arial Bold 28pt</a:t>
                      </a:r>
                      <a:endParaRPr sz="19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52133">
                <a:tc>
                  <a:txBody>
                    <a:bodyPr/>
                    <a:lstStyle/>
                    <a:p>
                      <a:pPr marL="0" marR="0" lvl="0" indent="0" algn="l" rtl="0">
                        <a:lnSpc>
                          <a:spcPct val="100000"/>
                        </a:lnSpc>
                        <a:spcBef>
                          <a:spcPts val="0"/>
                        </a:spcBef>
                        <a:spcAft>
                          <a:spcPts val="0"/>
                        </a:spcAft>
                        <a:buClr>
                          <a:schemeClr val="lt1"/>
                        </a:buClr>
                        <a:buSzPts val="2000"/>
                        <a:buFont typeface="Arial"/>
                        <a:buNone/>
                      </a:pPr>
                      <a:r>
                        <a:rPr lang="en" sz="2700" b="1" i="0" u="none" strike="noStrike" cap="none">
                          <a:solidFill>
                            <a:schemeClr val="dk1"/>
                          </a:solidFill>
                          <a:latin typeface="Arial"/>
                          <a:ea typeface="Arial"/>
                          <a:cs typeface="Arial"/>
                          <a:sym typeface="Arial"/>
                        </a:rPr>
                        <a:t>X-small title</a:t>
                      </a:r>
                      <a:endParaRPr sz="2700" b="1" i="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a:t>
                      </a:r>
                      <a:r>
                        <a:rPr lang="en" sz="1900" i="0" u="none" strike="noStrike" cap="none">
                          <a:solidFill>
                            <a:schemeClr val="dk2"/>
                          </a:solidFill>
                          <a:latin typeface="Arial"/>
                          <a:ea typeface="Arial"/>
                          <a:cs typeface="Arial"/>
                          <a:sym typeface="Arial"/>
                        </a:rPr>
                        <a:t> Bold </a:t>
                      </a:r>
                      <a:r>
                        <a:rPr lang="en" sz="1900" u="none" strike="noStrike" cap="none">
                          <a:solidFill>
                            <a:schemeClr val="dk2"/>
                          </a:solidFill>
                          <a:latin typeface="Arial"/>
                          <a:ea typeface="Arial"/>
                          <a:cs typeface="Arial"/>
                          <a:sym typeface="Arial"/>
                        </a:rPr>
                        <a:t>20</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70867">
                <a:tc>
                  <a:txBody>
                    <a:bodyPr/>
                    <a:lstStyle/>
                    <a:p>
                      <a:pPr marL="0" marR="0" lvl="0" indent="0" algn="l" rtl="0">
                        <a:lnSpc>
                          <a:spcPct val="100000"/>
                        </a:lnSpc>
                        <a:spcBef>
                          <a:spcPts val="0"/>
                        </a:spcBef>
                        <a:spcAft>
                          <a:spcPts val="0"/>
                        </a:spcAft>
                        <a:buClr>
                          <a:srgbClr val="F0F6FC"/>
                        </a:buClr>
                        <a:buSzPts val="1700"/>
                        <a:buFont typeface="Arial"/>
                        <a:buNone/>
                      </a:pPr>
                      <a:r>
                        <a:rPr lang="en" sz="2100" b="0" i="0" u="none" strike="noStrike" cap="none">
                          <a:solidFill>
                            <a:srgbClr val="F0F6FC"/>
                          </a:solidFill>
                          <a:latin typeface="Arial"/>
                          <a:ea typeface="Arial"/>
                          <a:cs typeface="Arial"/>
                          <a:sym typeface="Arial"/>
                        </a:rPr>
                        <a:t>Large dates, usernames</a:t>
                      </a:r>
                      <a:endParaRPr sz="2100" b="0" i="0" u="none" strike="noStrike" cap="none">
                        <a:solidFill>
                          <a:schemeClr val="accent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b="0" i="0" u="none" strike="noStrike" cap="none">
                          <a:solidFill>
                            <a:schemeClr val="dk2"/>
                          </a:solidFill>
                          <a:latin typeface="Arial"/>
                          <a:ea typeface="Arial"/>
                          <a:cs typeface="Arial"/>
                          <a:sym typeface="Arial"/>
                        </a:rPr>
                        <a:t>SF Mono 16pt</a:t>
                      </a:r>
                      <a:endParaRPr sz="700" b="0" i="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70867">
                <a:tc>
                  <a:txBody>
                    <a:bodyPr/>
                    <a:lstStyle/>
                    <a:p>
                      <a:pPr marL="0" marR="0" lvl="0" indent="0" algn="l" rtl="0">
                        <a:lnSpc>
                          <a:spcPct val="100000"/>
                        </a:lnSpc>
                        <a:spcBef>
                          <a:spcPts val="0"/>
                        </a:spcBef>
                        <a:spcAft>
                          <a:spcPts val="0"/>
                        </a:spcAft>
                        <a:buClr>
                          <a:schemeClr val="lt1"/>
                        </a:buClr>
                        <a:buSzPts val="1700"/>
                        <a:buFont typeface="Arial"/>
                        <a:buNone/>
                      </a:pPr>
                      <a:r>
                        <a:rPr lang="en" sz="2100" i="0" u="none" strike="noStrike" cap="none">
                          <a:solidFill>
                            <a:schemeClr val="dk1"/>
                          </a:solidFill>
                          <a:latin typeface="Arial"/>
                          <a:ea typeface="Arial"/>
                          <a:cs typeface="Arial"/>
                          <a:sym typeface="Arial"/>
                        </a:rPr>
                        <a:t>Information</a:t>
                      </a:r>
                      <a:endParaRPr sz="50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a:t>
                      </a:r>
                      <a:r>
                        <a:rPr lang="en" sz="1900" i="0" u="none" strike="noStrike" cap="none">
                          <a:solidFill>
                            <a:schemeClr val="dk2"/>
                          </a:solidFill>
                          <a:latin typeface="Arial"/>
                          <a:ea typeface="Arial"/>
                          <a:cs typeface="Arial"/>
                          <a:sym typeface="Arial"/>
                        </a:rPr>
                        <a:t> </a:t>
                      </a:r>
                      <a:r>
                        <a:rPr lang="en" sz="1900" u="none" strike="noStrike" cap="none">
                          <a:solidFill>
                            <a:schemeClr val="dk2"/>
                          </a:solidFill>
                          <a:latin typeface="Arial"/>
                          <a:ea typeface="Arial"/>
                          <a:cs typeface="Arial"/>
                          <a:sym typeface="Arial"/>
                        </a:rPr>
                        <a:t>Regular</a:t>
                      </a:r>
                      <a:r>
                        <a:rPr lang="en" sz="1900" i="0" u="none" strike="noStrike" cap="none">
                          <a:solidFill>
                            <a:schemeClr val="dk2"/>
                          </a:solidFill>
                          <a:latin typeface="Arial"/>
                          <a:ea typeface="Arial"/>
                          <a:cs typeface="Arial"/>
                          <a:sym typeface="Arial"/>
                        </a:rPr>
                        <a:t> </a:t>
                      </a:r>
                      <a:r>
                        <a:rPr lang="en" sz="1900" u="none" strike="noStrike" cap="none">
                          <a:solidFill>
                            <a:schemeClr val="dk2"/>
                          </a:solidFill>
                          <a:latin typeface="Arial"/>
                          <a:ea typeface="Arial"/>
                          <a:cs typeface="Arial"/>
                          <a:sym typeface="Arial"/>
                        </a:rPr>
                        <a:t>16</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33500">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Small information, supporting descriptions</a:t>
                      </a:r>
                      <a:endParaRPr sz="1900" i="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a:t>
                      </a:r>
                      <a:r>
                        <a:rPr lang="en" sz="1900" i="0" u="none" strike="noStrike" cap="none">
                          <a:solidFill>
                            <a:schemeClr val="dk2"/>
                          </a:solidFill>
                          <a:latin typeface="Arial"/>
                          <a:ea typeface="Arial"/>
                          <a:cs typeface="Arial"/>
                          <a:sym typeface="Arial"/>
                        </a:rPr>
                        <a:t> </a:t>
                      </a:r>
                      <a:r>
                        <a:rPr lang="en" sz="1900" u="none" strike="noStrike" cap="none">
                          <a:solidFill>
                            <a:schemeClr val="dk2"/>
                          </a:solidFill>
                          <a:latin typeface="Arial"/>
                          <a:ea typeface="Arial"/>
                          <a:cs typeface="Arial"/>
                          <a:sym typeface="Arial"/>
                        </a:rPr>
                        <a:t>Regular</a:t>
                      </a:r>
                      <a:r>
                        <a:rPr lang="en" sz="1900" i="0" u="none" strike="noStrike" cap="none">
                          <a:solidFill>
                            <a:schemeClr val="dk2"/>
                          </a:solidFill>
                          <a:latin typeface="Arial"/>
                          <a:ea typeface="Arial"/>
                          <a:cs typeface="Arial"/>
                          <a:sym typeface="Arial"/>
                        </a:rPr>
                        <a:t> </a:t>
                      </a:r>
                      <a:r>
                        <a:rPr lang="en" sz="1900" u="none" strike="noStrike" cap="none">
                          <a:solidFill>
                            <a:schemeClr val="dk2"/>
                          </a:solidFill>
                          <a:latin typeface="Arial"/>
                          <a:ea typeface="Arial"/>
                          <a:cs typeface="Arial"/>
                          <a:sym typeface="Arial"/>
                        </a:rPr>
                        <a:t>14</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333500">
                <a:tc>
                  <a:txBody>
                    <a:bodyPr/>
                    <a:lstStyle/>
                    <a:p>
                      <a:pPr marL="0" marR="0" lvl="0" indent="0" algn="l" rtl="0">
                        <a:lnSpc>
                          <a:spcPct val="100000"/>
                        </a:lnSpc>
                        <a:spcBef>
                          <a:spcPts val="0"/>
                        </a:spcBef>
                        <a:spcAft>
                          <a:spcPts val="0"/>
                        </a:spcAft>
                        <a:buClr>
                          <a:schemeClr val="dk2"/>
                        </a:buClr>
                        <a:buSzPts val="1200"/>
                        <a:buFont typeface="Arial"/>
                        <a:buNone/>
                      </a:pPr>
                      <a:r>
                        <a:rPr lang="en" sz="1600" u="none" strike="noStrike" cap="none">
                          <a:solidFill>
                            <a:schemeClr val="dk2"/>
                          </a:solidFill>
                          <a:latin typeface="Arial"/>
                          <a:ea typeface="Arial"/>
                          <a:cs typeface="Arial"/>
                          <a:sym typeface="Arial"/>
                        </a:rPr>
                        <a:t>X-small information, supporting descriptions</a:t>
                      </a:r>
                      <a:endParaRPr sz="16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 sz="1900" u="none" strike="noStrike" cap="none">
                          <a:solidFill>
                            <a:schemeClr val="dk2"/>
                          </a:solidFill>
                          <a:latin typeface="Arial"/>
                          <a:ea typeface="Arial"/>
                          <a:cs typeface="Arial"/>
                          <a:sym typeface="Arial"/>
                        </a:rPr>
                        <a:t>Arial Regular 12pt</a:t>
                      </a:r>
                      <a:endParaRPr sz="19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33500">
                <a:tc>
                  <a:txBody>
                    <a:bodyPr/>
                    <a:lstStyle/>
                    <a:p>
                      <a:pPr marL="0" marR="0" lvl="0" indent="0" algn="l" rtl="0">
                        <a:lnSpc>
                          <a:spcPct val="100000"/>
                        </a:lnSpc>
                        <a:spcBef>
                          <a:spcPts val="0"/>
                        </a:spcBef>
                        <a:spcAft>
                          <a:spcPts val="0"/>
                        </a:spcAft>
                        <a:buClr>
                          <a:srgbClr val="8B949E"/>
                        </a:buClr>
                        <a:buSzPts val="1100"/>
                        <a:buFont typeface="Arial"/>
                        <a:buNone/>
                      </a:pPr>
                      <a:r>
                        <a:rPr lang="en" sz="1300" b="0" i="0" u="none" strike="noStrike" cap="none">
                          <a:solidFill>
                            <a:schemeClr val="dk2"/>
                          </a:solidFill>
                          <a:latin typeface="Arial"/>
                          <a:ea typeface="Arial"/>
                          <a:cs typeface="Arial"/>
                          <a:sym typeface="Arial"/>
                        </a:rPr>
                        <a:t>Small dates, usernames, information</a:t>
                      </a:r>
                      <a:endParaRPr sz="1300" b="0" i="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Roboto Mono 10</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2572" name="Google Shape;2572;p218"/>
          <p:cNvSpPr txBox="1"/>
          <p:nvPr/>
        </p:nvSpPr>
        <p:spPr>
          <a:xfrm>
            <a:off x="388429" y="2480981"/>
            <a:ext cx="3314800" cy="789960"/>
          </a:xfrm>
          <a:prstGeom prst="rect">
            <a:avLst/>
          </a:prstGeom>
          <a:noFill/>
          <a:ln>
            <a:noFill/>
          </a:ln>
        </p:spPr>
        <p:txBody>
          <a:bodyPr spcFirstLastPara="1" wrap="square" lIns="25400" tIns="25400" rIns="25400" bIns="2540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 sz="4800" b="1" i="0">
                <a:solidFill>
                  <a:srgbClr val="F0F6FC"/>
                </a:solidFill>
                <a:latin typeface="Arial"/>
                <a:ea typeface="Arial"/>
                <a:cs typeface="Arial"/>
                <a:sym typeface="Arial"/>
              </a:rPr>
              <a:t>Font guide</a:t>
            </a:r>
            <a:endParaRPr sz="4800" b="1" i="0">
              <a:solidFill>
                <a:srgbClr val="F0F6FC"/>
              </a:solidFill>
              <a:latin typeface="Arial"/>
              <a:ea typeface="Arial"/>
              <a:cs typeface="Arial"/>
              <a:sym typeface="Arial"/>
            </a:endParaRPr>
          </a:p>
        </p:txBody>
      </p:sp>
      <p:sp>
        <p:nvSpPr>
          <p:cNvPr id="2573" name="Google Shape;2573;p218"/>
          <p:cNvSpPr txBox="1"/>
          <p:nvPr/>
        </p:nvSpPr>
        <p:spPr>
          <a:xfrm>
            <a:off x="388429" y="3429009"/>
            <a:ext cx="3314800" cy="985023"/>
          </a:xfrm>
          <a:prstGeom prst="rect">
            <a:avLst/>
          </a:prstGeom>
          <a:noFill/>
          <a:ln>
            <a:noFill/>
          </a:ln>
        </p:spPr>
        <p:txBody>
          <a:bodyPr spcFirstLastPara="1" wrap="square" lIns="121900" tIns="60933" rIns="121900" bIns="60933" anchor="t" anchorCtr="0">
            <a:spAutoFit/>
          </a:bodyPr>
          <a:lstStyle/>
          <a:p>
            <a:pPr marL="0" marR="0" lvl="0" indent="0" algn="l" rtl="0">
              <a:spcBef>
                <a:spcPts val="0"/>
              </a:spcBef>
              <a:spcAft>
                <a:spcPts val="0"/>
              </a:spcAft>
              <a:buNone/>
            </a:pPr>
            <a:r>
              <a:rPr lang="en" sz="1867" b="0" i="0" u="none" strike="noStrike" cap="none">
                <a:solidFill>
                  <a:schemeClr val="dk2"/>
                </a:solidFill>
                <a:latin typeface="Arial"/>
                <a:ea typeface="Arial"/>
                <a:cs typeface="Arial"/>
                <a:sym typeface="Arial"/>
              </a:rPr>
              <a:t>Are you missing any fonts? </a:t>
            </a:r>
            <a:br>
              <a:rPr lang="en" sz="1867" b="0" i="0" u="none" strike="noStrike" cap="none">
                <a:solidFill>
                  <a:schemeClr val="dk1"/>
                </a:solidFill>
                <a:latin typeface="Arial"/>
                <a:ea typeface="Arial"/>
                <a:cs typeface="Arial"/>
                <a:sym typeface="Arial"/>
              </a:rPr>
            </a:br>
            <a:r>
              <a:rPr lang="en" sz="1867" b="0" i="0" u="sng" strike="noStrike" cap="none">
                <a:solidFill>
                  <a:schemeClr val="hlink"/>
                </a:solidFill>
                <a:latin typeface="Arial"/>
                <a:ea typeface="Arial"/>
                <a:cs typeface="Arial"/>
                <a:sym typeface="Arial"/>
                <a:hlinkClick r:id="rId2"/>
              </a:rPr>
              <a:t>Download Alliance No. 1 </a:t>
            </a:r>
            <a:br>
              <a:rPr lang="en" sz="1867" b="0" i="0" u="sng" strike="noStrike" cap="none">
                <a:solidFill>
                  <a:schemeClr val="hlink"/>
                </a:solidFill>
                <a:latin typeface="Arial"/>
                <a:ea typeface="Arial"/>
                <a:cs typeface="Arial"/>
                <a:sym typeface="Arial"/>
                <a:hlinkClick r:id="rId2"/>
              </a:rPr>
            </a:br>
            <a:r>
              <a:rPr lang="en" sz="1867" b="0" i="0" u="sng" strike="noStrike" cap="none">
                <a:solidFill>
                  <a:schemeClr val="hlink"/>
                </a:solidFill>
                <a:latin typeface="Arial"/>
                <a:ea typeface="Arial"/>
                <a:cs typeface="Arial"/>
                <a:sym typeface="Arial"/>
                <a:hlinkClick r:id="rId2"/>
              </a:rPr>
              <a:t>and SF Mono here</a:t>
            </a:r>
            <a:endParaRPr sz="1867" b="0"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421396940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2574"/>
        <p:cNvGrpSpPr/>
        <p:nvPr/>
      </p:nvGrpSpPr>
      <p:grpSpPr>
        <a:xfrm>
          <a:off x="0" y="0"/>
          <a:ext cx="0" cy="0"/>
          <a:chOff x="0" y="0"/>
          <a:chExt cx="0" cy="0"/>
        </a:xfrm>
      </p:grpSpPr>
      <p:sp>
        <p:nvSpPr>
          <p:cNvPr id="2575" name="Google Shape;2575;p219"/>
          <p:cNvSpPr/>
          <p:nvPr/>
        </p:nvSpPr>
        <p:spPr>
          <a:xfrm>
            <a:off x="8353507" y="2696440"/>
            <a:ext cx="9144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Purple-06 #6E40C9</a:t>
            </a:r>
            <a:endParaRPr sz="1200" b="0" i="0">
              <a:solidFill>
                <a:schemeClr val="dk1"/>
              </a:solidFill>
              <a:latin typeface="Arial"/>
              <a:ea typeface="Arial"/>
              <a:cs typeface="Arial"/>
              <a:sym typeface="Arial"/>
            </a:endParaRPr>
          </a:p>
        </p:txBody>
      </p:sp>
      <p:sp>
        <p:nvSpPr>
          <p:cNvPr id="2576" name="Google Shape;2576;p219"/>
          <p:cNvSpPr/>
          <p:nvPr/>
        </p:nvSpPr>
        <p:spPr>
          <a:xfrm>
            <a:off x="7350167" y="3689337"/>
            <a:ext cx="9144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a:solidFill>
                  <a:schemeClr val="dk1"/>
                </a:solidFill>
                <a:latin typeface="Arial"/>
                <a:ea typeface="Arial"/>
                <a:cs typeface="Arial"/>
                <a:sym typeface="Arial"/>
              </a:rPr>
              <a:t>S</a:t>
            </a:r>
            <a:r>
              <a:rPr lang="en" sz="1200" b="1" i="0" u="none" strike="noStrike" cap="none">
                <a:solidFill>
                  <a:schemeClr val="dk1"/>
                </a:solidFill>
                <a:latin typeface="Arial"/>
                <a:ea typeface="Arial"/>
                <a:cs typeface="Arial"/>
                <a:sym typeface="Arial"/>
              </a:rPr>
              <a:t>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Blue-04 #388BFD</a:t>
            </a:r>
            <a:endParaRPr sz="1200" b="0" i="0">
              <a:solidFill>
                <a:schemeClr val="dk1"/>
              </a:solidFill>
              <a:latin typeface="Arial"/>
              <a:ea typeface="Arial"/>
              <a:cs typeface="Arial"/>
              <a:sym typeface="Arial"/>
            </a:endParaRPr>
          </a:p>
        </p:txBody>
      </p:sp>
      <p:sp>
        <p:nvSpPr>
          <p:cNvPr id="2577" name="Google Shape;2577;p219"/>
          <p:cNvSpPr/>
          <p:nvPr/>
        </p:nvSpPr>
        <p:spPr>
          <a:xfrm>
            <a:off x="8354308" y="3689349"/>
            <a:ext cx="9144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Blue-06 #1158C7</a:t>
            </a:r>
            <a:endParaRPr sz="1200" b="0" i="0">
              <a:solidFill>
                <a:schemeClr val="dk1"/>
              </a:solidFill>
              <a:latin typeface="Arial"/>
              <a:ea typeface="Arial"/>
              <a:cs typeface="Arial"/>
              <a:sym typeface="Arial"/>
            </a:endParaRPr>
          </a:p>
        </p:txBody>
      </p:sp>
      <p:sp>
        <p:nvSpPr>
          <p:cNvPr id="2578" name="Google Shape;2578;p219"/>
          <p:cNvSpPr/>
          <p:nvPr/>
        </p:nvSpPr>
        <p:spPr>
          <a:xfrm>
            <a:off x="7350167" y="4682243"/>
            <a:ext cx="9144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Green-02 #56D364</a:t>
            </a:r>
            <a:endParaRPr sz="1200" b="0" i="0">
              <a:solidFill>
                <a:schemeClr val="dk1"/>
              </a:solidFill>
              <a:latin typeface="Arial"/>
              <a:ea typeface="Arial"/>
              <a:cs typeface="Arial"/>
              <a:sym typeface="Arial"/>
            </a:endParaRPr>
          </a:p>
        </p:txBody>
      </p:sp>
      <p:sp>
        <p:nvSpPr>
          <p:cNvPr id="2579" name="Google Shape;2579;p219"/>
          <p:cNvSpPr/>
          <p:nvPr/>
        </p:nvSpPr>
        <p:spPr>
          <a:xfrm>
            <a:off x="8354311" y="4682243"/>
            <a:ext cx="9144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Green-04 #2EA043</a:t>
            </a:r>
            <a:endParaRPr sz="1200" b="0" i="0">
              <a:solidFill>
                <a:schemeClr val="dk1"/>
              </a:solidFill>
              <a:latin typeface="Arial"/>
              <a:ea typeface="Arial"/>
              <a:cs typeface="Arial"/>
              <a:sym typeface="Arial"/>
            </a:endParaRPr>
          </a:p>
        </p:txBody>
      </p:sp>
      <p:sp>
        <p:nvSpPr>
          <p:cNvPr id="2580" name="Google Shape;2580;p219"/>
          <p:cNvSpPr/>
          <p:nvPr/>
        </p:nvSpPr>
        <p:spPr>
          <a:xfrm>
            <a:off x="3100153" y="2705107"/>
            <a:ext cx="1898800" cy="18988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a:solidFill>
                  <a:schemeClr val="lt1"/>
                </a:solidFill>
                <a:latin typeface="Arial"/>
                <a:ea typeface="Arial"/>
                <a:cs typeface="Arial"/>
                <a:sym typeface="Arial"/>
              </a:rPr>
              <a:t>Text</a:t>
            </a:r>
            <a:r>
              <a:rPr lang="en" sz="1200" b="1" i="0" u="none" strike="noStrike" cap="none">
                <a:solidFill>
                  <a:schemeClr val="lt1"/>
                </a:solidFill>
                <a:latin typeface="Arial"/>
                <a:ea typeface="Arial"/>
                <a:cs typeface="Arial"/>
                <a:sym typeface="Arial"/>
              </a:rPr>
              <a:t>, Shapes</a:t>
            </a:r>
            <a:endParaRPr sz="667"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lt1"/>
                </a:solidFill>
                <a:latin typeface="Arial"/>
                <a:ea typeface="Arial"/>
                <a:cs typeface="Arial"/>
                <a:sym typeface="Arial"/>
              </a:rPr>
              <a:t>White #</a:t>
            </a:r>
            <a:r>
              <a:rPr lang="en" sz="1200" b="0" i="0">
                <a:solidFill>
                  <a:schemeClr val="lt1"/>
                </a:solidFill>
                <a:latin typeface="Arial"/>
                <a:ea typeface="Arial"/>
                <a:cs typeface="Arial"/>
                <a:sym typeface="Arial"/>
              </a:rPr>
              <a:t>FFFFFF</a:t>
            </a:r>
            <a:endParaRPr sz="667" b="0" i="0">
              <a:solidFill>
                <a:schemeClr val="lt1"/>
              </a:solidFill>
              <a:latin typeface="Arial"/>
              <a:ea typeface="Arial"/>
              <a:cs typeface="Arial"/>
              <a:sym typeface="Arial"/>
            </a:endParaRPr>
          </a:p>
        </p:txBody>
      </p:sp>
      <p:sp>
        <p:nvSpPr>
          <p:cNvPr id="2581" name="Google Shape;2581;p219"/>
          <p:cNvSpPr/>
          <p:nvPr/>
        </p:nvSpPr>
        <p:spPr>
          <a:xfrm>
            <a:off x="5100044" y="2705119"/>
            <a:ext cx="1898800" cy="18988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Text, Shapes</a:t>
            </a:r>
            <a:endParaRPr sz="667"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Gray-03 #8B949E</a:t>
            </a:r>
            <a:endParaRPr sz="667" b="0" i="0">
              <a:solidFill>
                <a:schemeClr val="dk1"/>
              </a:solidFill>
              <a:latin typeface="Arial"/>
              <a:ea typeface="Arial"/>
              <a:cs typeface="Arial"/>
              <a:sym typeface="Arial"/>
            </a:endParaRPr>
          </a:p>
        </p:txBody>
      </p:sp>
      <p:sp>
        <p:nvSpPr>
          <p:cNvPr id="2582" name="Google Shape;2582;p219"/>
          <p:cNvSpPr/>
          <p:nvPr/>
        </p:nvSpPr>
        <p:spPr>
          <a:xfrm>
            <a:off x="9358048" y="2696440"/>
            <a:ext cx="9144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Indigo-04</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#797EF9</a:t>
            </a:r>
            <a:endParaRPr sz="1200" b="0" i="0">
              <a:solidFill>
                <a:schemeClr val="dk1"/>
              </a:solidFill>
              <a:latin typeface="Arial"/>
              <a:ea typeface="Arial"/>
              <a:cs typeface="Arial"/>
              <a:sym typeface="Arial"/>
            </a:endParaRPr>
          </a:p>
        </p:txBody>
      </p:sp>
      <p:sp>
        <p:nvSpPr>
          <p:cNvPr id="2583" name="Google Shape;2583;p219"/>
          <p:cNvSpPr/>
          <p:nvPr/>
        </p:nvSpPr>
        <p:spPr>
          <a:xfrm>
            <a:off x="10362589" y="2696440"/>
            <a:ext cx="9144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Indigo-06</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#464ED1</a:t>
            </a:r>
            <a:endParaRPr sz="1200" b="0" i="0">
              <a:solidFill>
                <a:schemeClr val="dk1"/>
              </a:solidFill>
              <a:latin typeface="Arial"/>
              <a:ea typeface="Arial"/>
              <a:cs typeface="Arial"/>
              <a:sym typeface="Arial"/>
            </a:endParaRPr>
          </a:p>
        </p:txBody>
      </p:sp>
      <p:sp>
        <p:nvSpPr>
          <p:cNvPr id="2584" name="Google Shape;2584;p219"/>
          <p:cNvSpPr/>
          <p:nvPr/>
        </p:nvSpPr>
        <p:spPr>
          <a:xfrm>
            <a:off x="9358451" y="3689328"/>
            <a:ext cx="9144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Teal-02</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#57CCC5</a:t>
            </a:r>
            <a:endParaRPr sz="1200" b="0" i="0">
              <a:solidFill>
                <a:schemeClr val="dk1"/>
              </a:solidFill>
              <a:latin typeface="Arial"/>
              <a:ea typeface="Arial"/>
              <a:cs typeface="Arial"/>
              <a:sym typeface="Arial"/>
            </a:endParaRPr>
          </a:p>
        </p:txBody>
      </p:sp>
      <p:sp>
        <p:nvSpPr>
          <p:cNvPr id="2585" name="Google Shape;2585;p219"/>
          <p:cNvSpPr/>
          <p:nvPr/>
        </p:nvSpPr>
        <p:spPr>
          <a:xfrm>
            <a:off x="10362593" y="3689328"/>
            <a:ext cx="9144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Teal-04</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#2A9D9A</a:t>
            </a:r>
            <a:endParaRPr sz="1200" b="0" i="0">
              <a:solidFill>
                <a:schemeClr val="dk1"/>
              </a:solidFill>
              <a:latin typeface="Arial"/>
              <a:ea typeface="Arial"/>
              <a:cs typeface="Arial"/>
              <a:sym typeface="Arial"/>
            </a:endParaRPr>
          </a:p>
        </p:txBody>
      </p:sp>
      <p:sp>
        <p:nvSpPr>
          <p:cNvPr id="2586" name="Google Shape;2586;p219"/>
          <p:cNvSpPr/>
          <p:nvPr/>
        </p:nvSpPr>
        <p:spPr>
          <a:xfrm>
            <a:off x="9358456" y="4682231"/>
            <a:ext cx="9144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Pink-04</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#DB61A2</a:t>
            </a:r>
            <a:endParaRPr sz="1200" b="0" i="0">
              <a:solidFill>
                <a:schemeClr val="dk1"/>
              </a:solidFill>
              <a:latin typeface="Arial"/>
              <a:ea typeface="Arial"/>
              <a:cs typeface="Arial"/>
              <a:sym typeface="Arial"/>
            </a:endParaRPr>
          </a:p>
        </p:txBody>
      </p:sp>
      <p:sp>
        <p:nvSpPr>
          <p:cNvPr id="2587" name="Google Shape;2587;p219"/>
          <p:cNvSpPr/>
          <p:nvPr/>
        </p:nvSpPr>
        <p:spPr>
          <a:xfrm>
            <a:off x="10362601" y="4682231"/>
            <a:ext cx="9144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Pink-06</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#9E3670</a:t>
            </a:r>
            <a:endParaRPr sz="1200" b="0" i="0">
              <a:solidFill>
                <a:schemeClr val="dk1"/>
              </a:solidFill>
              <a:latin typeface="Arial"/>
              <a:ea typeface="Arial"/>
              <a:cs typeface="Arial"/>
              <a:sym typeface="Arial"/>
            </a:endParaRPr>
          </a:p>
        </p:txBody>
      </p:sp>
      <p:sp>
        <p:nvSpPr>
          <p:cNvPr id="2588" name="Google Shape;2588;p219"/>
          <p:cNvSpPr/>
          <p:nvPr/>
        </p:nvSpPr>
        <p:spPr>
          <a:xfrm>
            <a:off x="803233" y="2705107"/>
            <a:ext cx="1898800" cy="18988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a:solidFill>
                  <a:schemeClr val="dk1"/>
                </a:solidFill>
                <a:latin typeface="Arial"/>
                <a:ea typeface="Arial"/>
                <a:cs typeface="Arial"/>
                <a:sym typeface="Arial"/>
              </a:rPr>
              <a:t>Background</a:t>
            </a:r>
            <a:endParaRPr sz="667"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dk1"/>
                </a:solidFill>
                <a:latin typeface="Arial"/>
                <a:ea typeface="Arial"/>
                <a:cs typeface="Arial"/>
                <a:sym typeface="Arial"/>
              </a:rPr>
              <a:t>#</a:t>
            </a:r>
            <a:r>
              <a:rPr lang="en" sz="1200" b="0" i="0">
                <a:solidFill>
                  <a:schemeClr val="dk1"/>
                </a:solidFill>
                <a:latin typeface="Arial"/>
                <a:ea typeface="Arial"/>
                <a:cs typeface="Arial"/>
                <a:sym typeface="Arial"/>
              </a:rPr>
              <a:t>0a0c10ff</a:t>
            </a:r>
            <a:endParaRPr sz="667" b="0" i="0">
              <a:solidFill>
                <a:schemeClr val="dk1"/>
              </a:solidFill>
              <a:latin typeface="Arial"/>
              <a:ea typeface="Arial"/>
              <a:cs typeface="Arial"/>
              <a:sym typeface="Arial"/>
            </a:endParaRPr>
          </a:p>
        </p:txBody>
      </p:sp>
      <p:sp>
        <p:nvSpPr>
          <p:cNvPr id="2589" name="Google Shape;2589;p219"/>
          <p:cNvSpPr txBox="1"/>
          <p:nvPr/>
        </p:nvSpPr>
        <p:spPr>
          <a:xfrm>
            <a:off x="803229" y="630210"/>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a:solidFill>
                  <a:schemeClr val="dk1"/>
                </a:solidFill>
                <a:latin typeface="Arial"/>
                <a:ea typeface="Arial"/>
                <a:cs typeface="Arial"/>
                <a:sym typeface="Arial"/>
              </a:rPr>
              <a:t>Color palette</a:t>
            </a:r>
            <a:endParaRPr sz="4800" b="1" i="0">
              <a:solidFill>
                <a:schemeClr val="dk1"/>
              </a:solidFill>
              <a:latin typeface="Arial"/>
              <a:ea typeface="Arial"/>
              <a:cs typeface="Arial"/>
              <a:sym typeface="Arial"/>
            </a:endParaRPr>
          </a:p>
        </p:txBody>
      </p:sp>
      <p:sp>
        <p:nvSpPr>
          <p:cNvPr id="2590" name="Google Shape;2590;p219"/>
          <p:cNvSpPr txBox="1"/>
          <p:nvPr/>
        </p:nvSpPr>
        <p:spPr>
          <a:xfrm>
            <a:off x="803229" y="1972106"/>
            <a:ext cx="2194000" cy="461729"/>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667" b="1" i="0">
                <a:solidFill>
                  <a:schemeClr val="dk1"/>
                </a:solidFill>
                <a:latin typeface="Arial"/>
                <a:ea typeface="Arial"/>
                <a:cs typeface="Arial"/>
                <a:sym typeface="Arial"/>
              </a:rPr>
              <a:t>Background</a:t>
            </a:r>
            <a:endParaRPr sz="2667" b="1" i="0">
              <a:solidFill>
                <a:schemeClr val="dk1"/>
              </a:solidFill>
              <a:latin typeface="Arial"/>
              <a:ea typeface="Arial"/>
              <a:cs typeface="Arial"/>
              <a:sym typeface="Arial"/>
            </a:endParaRPr>
          </a:p>
        </p:txBody>
      </p:sp>
      <p:sp>
        <p:nvSpPr>
          <p:cNvPr id="2591" name="Google Shape;2591;p219"/>
          <p:cNvSpPr txBox="1"/>
          <p:nvPr/>
        </p:nvSpPr>
        <p:spPr>
          <a:xfrm>
            <a:off x="3126367" y="1972107"/>
            <a:ext cx="1828800" cy="461729"/>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667" b="1" i="0">
                <a:solidFill>
                  <a:schemeClr val="dk1"/>
                </a:solidFill>
                <a:latin typeface="Arial"/>
                <a:ea typeface="Arial"/>
                <a:cs typeface="Arial"/>
                <a:sym typeface="Arial"/>
              </a:rPr>
              <a:t>Text</a:t>
            </a:r>
            <a:endParaRPr sz="2667" b="1" i="0">
              <a:solidFill>
                <a:schemeClr val="dk1"/>
              </a:solidFill>
              <a:latin typeface="Arial"/>
              <a:ea typeface="Arial"/>
              <a:cs typeface="Arial"/>
              <a:sym typeface="Arial"/>
            </a:endParaRPr>
          </a:p>
        </p:txBody>
      </p:sp>
      <p:sp>
        <p:nvSpPr>
          <p:cNvPr id="2592" name="Google Shape;2592;p219"/>
          <p:cNvSpPr/>
          <p:nvPr/>
        </p:nvSpPr>
        <p:spPr>
          <a:xfrm>
            <a:off x="7351367" y="2696440"/>
            <a:ext cx="9120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Purple-04 #A371F7</a:t>
            </a:r>
            <a:endParaRPr sz="1200" b="0" i="0">
              <a:solidFill>
                <a:schemeClr val="dk1"/>
              </a:solidFill>
              <a:latin typeface="Arial"/>
              <a:ea typeface="Arial"/>
              <a:cs typeface="Arial"/>
              <a:sym typeface="Arial"/>
            </a:endParaRPr>
          </a:p>
        </p:txBody>
      </p:sp>
      <p:sp>
        <p:nvSpPr>
          <p:cNvPr id="2593" name="Google Shape;2593;p219"/>
          <p:cNvSpPr txBox="1"/>
          <p:nvPr/>
        </p:nvSpPr>
        <p:spPr>
          <a:xfrm>
            <a:off x="7331032" y="1972107"/>
            <a:ext cx="2194000" cy="461729"/>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667" b="1" i="0">
                <a:solidFill>
                  <a:schemeClr val="dk1"/>
                </a:solidFill>
                <a:latin typeface="Arial"/>
                <a:ea typeface="Arial"/>
                <a:cs typeface="Arial"/>
                <a:sym typeface="Arial"/>
              </a:rPr>
              <a:t>Shapes</a:t>
            </a:r>
            <a:endParaRPr sz="2667" b="1" i="0">
              <a:solidFill>
                <a:schemeClr val="dk1"/>
              </a:solidFill>
              <a:latin typeface="Arial"/>
              <a:ea typeface="Arial"/>
              <a:cs typeface="Arial"/>
              <a:sym typeface="Arial"/>
            </a:endParaRPr>
          </a:p>
        </p:txBody>
      </p:sp>
      <p:sp>
        <p:nvSpPr>
          <p:cNvPr id="2594" name="Google Shape;2594;p219"/>
          <p:cNvSpPr txBox="1"/>
          <p:nvPr/>
        </p:nvSpPr>
        <p:spPr>
          <a:xfrm>
            <a:off x="803229" y="4799764"/>
            <a:ext cx="2194000" cy="872162"/>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667" b="1" i="0">
                <a:solidFill>
                  <a:schemeClr val="dk1"/>
                </a:solidFill>
                <a:latin typeface="Arial"/>
                <a:ea typeface="Arial"/>
                <a:cs typeface="Arial"/>
                <a:sym typeface="Arial"/>
              </a:rPr>
              <a:t>Shape</a:t>
            </a:r>
            <a:br>
              <a:rPr lang="en" sz="2667" b="1" i="0">
                <a:solidFill>
                  <a:schemeClr val="dk1"/>
                </a:solidFill>
                <a:latin typeface="Arial"/>
                <a:ea typeface="Arial"/>
                <a:cs typeface="Arial"/>
                <a:sym typeface="Arial"/>
              </a:rPr>
            </a:br>
            <a:r>
              <a:rPr lang="en" sz="2667" b="1" i="0">
                <a:solidFill>
                  <a:schemeClr val="dk1"/>
                </a:solidFill>
                <a:latin typeface="Arial"/>
                <a:ea typeface="Arial"/>
                <a:cs typeface="Arial"/>
                <a:sym typeface="Arial"/>
              </a:rPr>
              <a:t>Outline</a:t>
            </a:r>
            <a:endParaRPr sz="2667" b="1" i="0">
              <a:solidFill>
                <a:schemeClr val="dk1"/>
              </a:solidFill>
              <a:latin typeface="Arial"/>
              <a:ea typeface="Arial"/>
              <a:cs typeface="Arial"/>
              <a:sym typeface="Arial"/>
            </a:endParaRPr>
          </a:p>
        </p:txBody>
      </p:sp>
      <p:sp>
        <p:nvSpPr>
          <p:cNvPr id="2595" name="Google Shape;2595;p219"/>
          <p:cNvSpPr/>
          <p:nvPr/>
        </p:nvSpPr>
        <p:spPr>
          <a:xfrm>
            <a:off x="2225633" y="4875245"/>
            <a:ext cx="4773200" cy="7212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a:solidFill>
                  <a:schemeClr val="dk1"/>
                </a:solidFill>
                <a:latin typeface="Arial"/>
                <a:ea typeface="Arial"/>
                <a:cs typeface="Arial"/>
                <a:sym typeface="Arial"/>
              </a:rPr>
              <a:t>Shape outline</a:t>
            </a:r>
            <a:endParaRPr sz="667"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a:solidFill>
                  <a:schemeClr val="dk1"/>
                </a:solidFill>
                <a:latin typeface="Arial"/>
                <a:ea typeface="Arial"/>
                <a:cs typeface="Arial"/>
                <a:sym typeface="Arial"/>
              </a:rPr>
              <a:t>Gray-07 #282828</a:t>
            </a:r>
            <a:endParaRPr sz="667" b="0" i="0">
              <a:solidFill>
                <a:schemeClr val="dk1"/>
              </a:solidFill>
              <a:latin typeface="Arial"/>
              <a:ea typeface="Arial"/>
              <a:cs typeface="Arial"/>
              <a:sym typeface="Arial"/>
            </a:endParaRPr>
          </a:p>
        </p:txBody>
      </p:sp>
      <p:sp>
        <p:nvSpPr>
          <p:cNvPr id="2596" name="Google Shape;2596;p219"/>
          <p:cNvSpPr/>
          <p:nvPr/>
        </p:nvSpPr>
        <p:spPr>
          <a:xfrm>
            <a:off x="7350167" y="709403"/>
            <a:ext cx="5084000" cy="631600"/>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 sz="1600" b="1" i="0">
                <a:solidFill>
                  <a:schemeClr val="dk1"/>
                </a:solidFill>
                <a:latin typeface="Arial"/>
                <a:ea typeface="Arial"/>
                <a:cs typeface="Arial"/>
                <a:sym typeface="Arial"/>
              </a:rPr>
              <a:t>      </a:t>
            </a:r>
            <a:r>
              <a:rPr lang="en" sz="1333" b="1" i="0">
                <a:solidFill>
                  <a:schemeClr val="dk1"/>
                </a:solidFill>
                <a:latin typeface="Arial"/>
                <a:ea typeface="Arial"/>
                <a:cs typeface="Arial"/>
                <a:sym typeface="Arial"/>
              </a:rPr>
              <a:t>You can also always find the color palette here!  ➡️</a:t>
            </a:r>
            <a:endParaRPr sz="1333" b="1" i="0">
              <a:solidFill>
                <a:schemeClr val="dk1"/>
              </a:solidFill>
              <a:latin typeface="Arial"/>
              <a:ea typeface="Arial"/>
              <a:cs typeface="Arial"/>
              <a:sym typeface="Arial"/>
            </a:endParaRPr>
          </a:p>
        </p:txBody>
      </p:sp>
      <p:sp>
        <p:nvSpPr>
          <p:cNvPr id="2597" name="Google Shape;2597;p219"/>
          <p:cNvSpPr/>
          <p:nvPr/>
        </p:nvSpPr>
        <p:spPr>
          <a:xfrm>
            <a:off x="12192000" y="0"/>
            <a:ext cx="3543600" cy="45336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grpSp>
        <p:nvGrpSpPr>
          <p:cNvPr id="2598" name="Google Shape;2598;p219"/>
          <p:cNvGrpSpPr/>
          <p:nvPr/>
        </p:nvGrpSpPr>
        <p:grpSpPr>
          <a:xfrm>
            <a:off x="12253533" y="1"/>
            <a:ext cx="3438939" cy="4402385"/>
            <a:chOff x="9190150" y="0"/>
            <a:chExt cx="2579204" cy="3301789"/>
          </a:xfrm>
        </p:grpSpPr>
        <p:sp>
          <p:nvSpPr>
            <p:cNvPr id="2599" name="Google Shape;2599;p219"/>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Purple-04 #A371F7</a:t>
              </a:r>
              <a:endParaRPr sz="667">
                <a:solidFill>
                  <a:schemeClr val="dk1"/>
                </a:solidFill>
                <a:latin typeface="Calibri"/>
                <a:ea typeface="Calibri"/>
                <a:cs typeface="Calibri"/>
                <a:sym typeface="Calibri"/>
              </a:endParaRPr>
            </a:p>
          </p:txBody>
        </p:sp>
        <p:sp>
          <p:nvSpPr>
            <p:cNvPr id="2600" name="Google Shape;2600;p219"/>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Purple-06 #6E40C9</a:t>
              </a:r>
              <a:endParaRPr sz="667">
                <a:solidFill>
                  <a:schemeClr val="dk1"/>
                </a:solidFill>
                <a:latin typeface="Calibri"/>
                <a:ea typeface="Calibri"/>
                <a:cs typeface="Calibri"/>
                <a:sym typeface="Calibri"/>
              </a:endParaRPr>
            </a:p>
          </p:txBody>
        </p:sp>
        <p:sp>
          <p:nvSpPr>
            <p:cNvPr id="2601" name="Google Shape;2601;p219"/>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a:solidFill>
                    <a:schemeClr val="dk1"/>
                  </a:solidFill>
                  <a:latin typeface="Calibri"/>
                  <a:ea typeface="Calibri"/>
                  <a:cs typeface="Calibri"/>
                  <a:sym typeface="Calibri"/>
                </a:rPr>
                <a:t>S</a:t>
              </a:r>
              <a:r>
                <a:rPr lang="en" sz="1200" b="1" i="0" u="none" strike="noStrike" cap="none">
                  <a:solidFill>
                    <a:schemeClr val="dk1"/>
                  </a:solidFill>
                  <a:latin typeface="Calibri"/>
                  <a:ea typeface="Calibri"/>
                  <a:cs typeface="Calibri"/>
                  <a:sym typeface="Calibri"/>
                </a:rPr>
                <a:t>hapes</a:t>
              </a:r>
              <a:endParaRPr sz="12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Blue-04 #388BFD</a:t>
              </a:r>
              <a:endParaRPr sz="1200">
                <a:solidFill>
                  <a:schemeClr val="dk1"/>
                </a:solidFill>
                <a:latin typeface="Calibri"/>
                <a:ea typeface="Calibri"/>
                <a:cs typeface="Calibri"/>
                <a:sym typeface="Calibri"/>
              </a:endParaRPr>
            </a:p>
          </p:txBody>
        </p:sp>
        <p:sp>
          <p:nvSpPr>
            <p:cNvPr id="2602" name="Google Shape;2602;p219"/>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Calibri"/>
                  <a:ea typeface="Calibri"/>
                  <a:cs typeface="Calibri"/>
                  <a:sym typeface="Calibri"/>
                </a:rPr>
                <a:t>Shapes</a:t>
              </a:r>
              <a:endParaRPr sz="12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Blue-06 #1158C7</a:t>
              </a:r>
              <a:endParaRPr sz="1200">
                <a:solidFill>
                  <a:schemeClr val="dk1"/>
                </a:solidFill>
                <a:latin typeface="Calibri"/>
                <a:ea typeface="Calibri"/>
                <a:cs typeface="Calibri"/>
                <a:sym typeface="Calibri"/>
              </a:endParaRPr>
            </a:p>
          </p:txBody>
        </p:sp>
        <p:sp>
          <p:nvSpPr>
            <p:cNvPr id="2603" name="Google Shape;2603;p219"/>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a:solidFill>
                    <a:schemeClr val="dk1"/>
                  </a:solidFill>
                  <a:latin typeface="Calibri"/>
                  <a:ea typeface="Calibri"/>
                  <a:cs typeface="Calibri"/>
                  <a:sym typeface="Calibri"/>
                </a:rPr>
                <a:t>S</a:t>
              </a:r>
              <a:r>
                <a:rPr lang="en" sz="1200" b="1" i="0" u="none" strike="noStrike" cap="none">
                  <a:solidFill>
                    <a:schemeClr val="dk1"/>
                  </a:solidFill>
                  <a:latin typeface="Calibri"/>
                  <a:ea typeface="Calibri"/>
                  <a:cs typeface="Calibri"/>
                  <a:sym typeface="Calibri"/>
                </a:rPr>
                <a:t>hapes</a:t>
              </a:r>
              <a:endParaRPr sz="12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Green-02 #56D364</a:t>
              </a:r>
              <a:endParaRPr sz="1200">
                <a:solidFill>
                  <a:schemeClr val="dk1"/>
                </a:solidFill>
                <a:latin typeface="Calibri"/>
                <a:ea typeface="Calibri"/>
                <a:cs typeface="Calibri"/>
                <a:sym typeface="Calibri"/>
              </a:endParaRPr>
            </a:p>
          </p:txBody>
        </p:sp>
        <p:sp>
          <p:nvSpPr>
            <p:cNvPr id="2604" name="Google Shape;2604;p219"/>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Calibri"/>
                  <a:ea typeface="Calibri"/>
                  <a:cs typeface="Calibri"/>
                  <a:sym typeface="Calibri"/>
                </a:rPr>
                <a:t>Shapes</a:t>
              </a:r>
              <a:endParaRPr sz="12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Green-04 #2EA043</a:t>
              </a:r>
              <a:endParaRPr sz="1200">
                <a:solidFill>
                  <a:schemeClr val="dk1"/>
                </a:solidFill>
                <a:latin typeface="Calibri"/>
                <a:ea typeface="Calibri"/>
                <a:cs typeface="Calibri"/>
                <a:sym typeface="Calibri"/>
              </a:endParaRPr>
            </a:p>
          </p:txBody>
        </p:sp>
        <p:sp>
          <p:nvSpPr>
            <p:cNvPr id="2605" name="Google Shape;2605;p219"/>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a:solidFill>
                    <a:schemeClr val="lt1"/>
                  </a:solidFill>
                  <a:latin typeface="Calibri"/>
                  <a:ea typeface="Calibri"/>
                  <a:cs typeface="Calibri"/>
                  <a:sym typeface="Calibri"/>
                </a:rPr>
                <a:t>Text</a:t>
              </a:r>
              <a:r>
                <a:rPr lang="en" sz="1200" b="1" i="0" u="none" strike="noStrike" cap="none">
                  <a:solidFill>
                    <a:schemeClr val="lt1"/>
                  </a:solidFill>
                  <a:latin typeface="Arial"/>
                  <a:ea typeface="Arial"/>
                  <a:cs typeface="Arial"/>
                  <a:sym typeface="Arial"/>
                </a:rPr>
                <a:t>, Shapes</a:t>
              </a:r>
              <a:endParaRPr sz="667">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lt1"/>
                  </a:solidFill>
                  <a:latin typeface="Arial"/>
                  <a:ea typeface="Arial"/>
                  <a:cs typeface="Arial"/>
                  <a:sym typeface="Arial"/>
                </a:rPr>
                <a:t>White #000000</a:t>
              </a:r>
              <a:endParaRPr sz="667">
                <a:solidFill>
                  <a:schemeClr val="lt1"/>
                </a:solidFill>
                <a:latin typeface="Calibri"/>
                <a:ea typeface="Calibri"/>
                <a:cs typeface="Calibri"/>
                <a:sym typeface="Calibri"/>
              </a:endParaRPr>
            </a:p>
          </p:txBody>
        </p:sp>
        <p:sp>
          <p:nvSpPr>
            <p:cNvPr id="2606" name="Google Shape;2606;p219"/>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Text, Shapes</a:t>
              </a:r>
              <a:endParaRPr sz="667">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Gray-03 #8B949E</a:t>
              </a:r>
              <a:endParaRPr sz="667">
                <a:solidFill>
                  <a:schemeClr val="dk1"/>
                </a:solidFill>
                <a:latin typeface="Calibri"/>
                <a:ea typeface="Calibri"/>
                <a:cs typeface="Calibri"/>
                <a:sym typeface="Calibri"/>
              </a:endParaRPr>
            </a:p>
          </p:txBody>
        </p:sp>
        <p:sp>
          <p:nvSpPr>
            <p:cNvPr id="2607" name="Google Shape;2607;p219"/>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Indigo-04</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#797EF9</a:t>
              </a:r>
              <a:endParaRPr sz="667">
                <a:solidFill>
                  <a:schemeClr val="dk1"/>
                </a:solidFill>
                <a:latin typeface="Calibri"/>
                <a:ea typeface="Calibri"/>
                <a:cs typeface="Calibri"/>
                <a:sym typeface="Calibri"/>
              </a:endParaRPr>
            </a:p>
          </p:txBody>
        </p:sp>
        <p:sp>
          <p:nvSpPr>
            <p:cNvPr id="2608" name="Google Shape;2608;p219"/>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Indigo-06</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#464ED1</a:t>
              </a:r>
              <a:endParaRPr sz="667">
                <a:solidFill>
                  <a:schemeClr val="dk1"/>
                </a:solidFill>
                <a:latin typeface="Calibri"/>
                <a:ea typeface="Calibri"/>
                <a:cs typeface="Calibri"/>
                <a:sym typeface="Calibri"/>
              </a:endParaRPr>
            </a:p>
          </p:txBody>
        </p:sp>
        <p:sp>
          <p:nvSpPr>
            <p:cNvPr id="2609" name="Google Shape;2609;p219"/>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Teal-02</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#57CCC5</a:t>
              </a:r>
              <a:endParaRPr sz="667">
                <a:solidFill>
                  <a:schemeClr val="dk1"/>
                </a:solidFill>
                <a:latin typeface="Calibri"/>
                <a:ea typeface="Calibri"/>
                <a:cs typeface="Calibri"/>
                <a:sym typeface="Calibri"/>
              </a:endParaRPr>
            </a:p>
          </p:txBody>
        </p:sp>
        <p:sp>
          <p:nvSpPr>
            <p:cNvPr id="2610" name="Google Shape;2610;p219"/>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Teal-02</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#2A9D9A</a:t>
              </a:r>
              <a:endParaRPr sz="667">
                <a:solidFill>
                  <a:schemeClr val="dk1"/>
                </a:solidFill>
                <a:latin typeface="Calibri"/>
                <a:ea typeface="Calibri"/>
                <a:cs typeface="Calibri"/>
                <a:sym typeface="Calibri"/>
              </a:endParaRPr>
            </a:p>
          </p:txBody>
        </p:sp>
        <p:sp>
          <p:nvSpPr>
            <p:cNvPr id="2611" name="Google Shape;2611;p219"/>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Pink-04</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#DB61A2</a:t>
              </a:r>
              <a:endParaRPr sz="667">
                <a:solidFill>
                  <a:schemeClr val="dk1"/>
                </a:solidFill>
                <a:latin typeface="Calibri"/>
                <a:ea typeface="Calibri"/>
                <a:cs typeface="Calibri"/>
                <a:sym typeface="Calibri"/>
              </a:endParaRPr>
            </a:p>
          </p:txBody>
        </p:sp>
        <p:sp>
          <p:nvSpPr>
            <p:cNvPr id="2612" name="Google Shape;2612;p219"/>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Pink-06</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#9E3670</a:t>
              </a:r>
              <a:endParaRPr sz="667">
                <a:solidFill>
                  <a:schemeClr val="dk1"/>
                </a:solidFill>
                <a:latin typeface="Calibri"/>
                <a:ea typeface="Calibri"/>
                <a:cs typeface="Calibri"/>
                <a:sym typeface="Calibri"/>
              </a:endParaRPr>
            </a:p>
          </p:txBody>
        </p:sp>
        <p:sp>
          <p:nvSpPr>
            <p:cNvPr id="2613" name="Google Shape;2613;p219"/>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a:solidFill>
                    <a:schemeClr val="dk1"/>
                  </a:solidFill>
                  <a:latin typeface="Calibri"/>
                  <a:ea typeface="Calibri"/>
                  <a:cs typeface="Calibri"/>
                  <a:sym typeface="Calibri"/>
                </a:rPr>
                <a:t>Background</a:t>
              </a:r>
              <a:endParaRPr sz="667">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dk1"/>
                  </a:solidFill>
                  <a:latin typeface="Arial"/>
                  <a:ea typeface="Arial"/>
                  <a:cs typeface="Arial"/>
                  <a:sym typeface="Arial"/>
                </a:rPr>
                <a:t>#</a:t>
              </a:r>
              <a:r>
                <a:rPr lang="en" sz="1200">
                  <a:solidFill>
                    <a:schemeClr val="dk1"/>
                  </a:solidFill>
                  <a:latin typeface="Calibri"/>
                  <a:ea typeface="Calibri"/>
                  <a:cs typeface="Calibri"/>
                  <a:sym typeface="Calibri"/>
                </a:rPr>
                <a:t>0a0c10ff</a:t>
              </a:r>
              <a:endParaRPr sz="667">
                <a:solidFill>
                  <a:schemeClr val="dk1"/>
                </a:solidFill>
                <a:latin typeface="Calibri"/>
                <a:ea typeface="Calibri"/>
                <a:cs typeface="Calibri"/>
                <a:sym typeface="Calibri"/>
              </a:endParaRPr>
            </a:p>
          </p:txBody>
        </p:sp>
        <p:sp>
          <p:nvSpPr>
            <p:cNvPr id="2614" name="Google Shape;2614;p219"/>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a:solidFill>
                    <a:schemeClr val="dk1"/>
                  </a:solidFill>
                  <a:latin typeface="Calibri"/>
                  <a:ea typeface="Calibri"/>
                  <a:cs typeface="Calibri"/>
                  <a:sym typeface="Calibri"/>
                </a:rPr>
                <a:t>Shape outline</a:t>
              </a:r>
              <a:endParaRPr sz="667">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 sz="1200">
                  <a:solidFill>
                    <a:schemeClr val="dk1"/>
                  </a:solidFill>
                  <a:latin typeface="Calibri"/>
                  <a:ea typeface="Calibri"/>
                  <a:cs typeface="Calibri"/>
                  <a:sym typeface="Calibri"/>
                </a:rPr>
                <a:t>#282828</a:t>
              </a:r>
              <a:endParaRPr sz="667">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21359904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615"/>
        <p:cNvGrpSpPr/>
        <p:nvPr/>
      </p:nvGrpSpPr>
      <p:grpSpPr>
        <a:xfrm>
          <a:off x="0" y="0"/>
          <a:ext cx="0" cy="0"/>
          <a:chOff x="0" y="0"/>
          <a:chExt cx="0" cy="0"/>
        </a:xfrm>
      </p:grpSpPr>
      <p:sp>
        <p:nvSpPr>
          <p:cNvPr id="2616" name="Google Shape;2616;p220"/>
          <p:cNvSpPr txBox="1">
            <a:spLocks noGrp="1"/>
          </p:cNvSpPr>
          <p:nvPr>
            <p:ph type="ctrTitle"/>
          </p:nvPr>
        </p:nvSpPr>
        <p:spPr>
          <a:xfrm>
            <a:off x="1524000" y="1122363"/>
            <a:ext cx="9144000" cy="2387600"/>
          </a:xfrm>
          <a:prstGeom prst="rect">
            <a:avLst/>
          </a:prstGeom>
          <a:noFill/>
          <a:ln>
            <a:noFill/>
          </a:ln>
        </p:spPr>
        <p:txBody>
          <a:bodyPr spcFirstLastPara="1" wrap="square" lIns="68600" tIns="34275" rIns="68600" bIns="34275" anchor="b" anchorCtr="0">
            <a:normAutofit/>
          </a:bodyPr>
          <a:lstStyle>
            <a:lvl1pPr lvl="0" algn="ctr"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17" name="Google Shape;2617;p220"/>
          <p:cNvSpPr txBox="1">
            <a:spLocks noGrp="1"/>
          </p:cNvSpPr>
          <p:nvPr>
            <p:ph type="subTitle" idx="1"/>
          </p:nvPr>
        </p:nvSpPr>
        <p:spPr>
          <a:xfrm>
            <a:off x="1524000" y="3602039"/>
            <a:ext cx="9144000" cy="1655600"/>
          </a:xfrm>
          <a:prstGeom prst="rect">
            <a:avLst/>
          </a:prstGeom>
          <a:noFill/>
          <a:ln>
            <a:noFill/>
          </a:ln>
        </p:spPr>
        <p:txBody>
          <a:bodyPr spcFirstLastPara="1" wrap="square" lIns="68600" tIns="34275" rIns="68600" bIns="34275" anchor="t" anchorCtr="0">
            <a:normAutofit/>
          </a:bodyPr>
          <a:lstStyle>
            <a:lvl1pPr lvl="0" algn="ctr" rtl="0">
              <a:lnSpc>
                <a:spcPct val="90000"/>
              </a:lnSpc>
              <a:spcBef>
                <a:spcPts val="1067"/>
              </a:spcBef>
              <a:spcAft>
                <a:spcPts val="0"/>
              </a:spcAft>
              <a:buClr>
                <a:schemeClr val="dk1"/>
              </a:buClr>
              <a:buSzPts val="1800"/>
              <a:buNone/>
              <a:defRPr sz="2400"/>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2618" name="Google Shape;2618;p220"/>
          <p:cNvSpPr txBox="1">
            <a:spLocks noGrp="1"/>
          </p:cNvSpPr>
          <p:nvPr>
            <p:ph type="dt" idx="10"/>
          </p:nvPr>
        </p:nvSpPr>
        <p:spPr>
          <a:xfrm>
            <a:off x="838200" y="6356351"/>
            <a:ext cx="2743200" cy="365200"/>
          </a:xfrm>
          <a:prstGeom prst="rect">
            <a:avLst/>
          </a:prstGeom>
          <a:noFill/>
          <a:ln>
            <a:noFill/>
          </a:ln>
        </p:spPr>
        <p:txBody>
          <a:bodyPr spcFirstLastPara="1" wrap="square" lIns="68600" tIns="34275" rIns="68600" bIns="34275" anchor="ctr" anchorCtr="0">
            <a:noAutofit/>
          </a:bodyPr>
          <a:lstStyle>
            <a:lvl1pPr lvl="0" algn="l"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2619" name="Google Shape;2619;p220"/>
          <p:cNvSpPr txBox="1">
            <a:spLocks noGrp="1"/>
          </p:cNvSpPr>
          <p:nvPr>
            <p:ph type="ftr" idx="11"/>
          </p:nvPr>
        </p:nvSpPr>
        <p:spPr>
          <a:xfrm>
            <a:off x="4038600" y="6356351"/>
            <a:ext cx="4114800" cy="365200"/>
          </a:xfrm>
          <a:prstGeom prst="rect">
            <a:avLst/>
          </a:prstGeom>
          <a:noFill/>
          <a:ln>
            <a:noFill/>
          </a:ln>
        </p:spPr>
        <p:txBody>
          <a:bodyPr spcFirstLastPara="1" wrap="square" lIns="68600" tIns="34275" rIns="68600" bIns="34275" anchor="ctr" anchorCtr="0">
            <a:noAutofit/>
          </a:bodyPr>
          <a:lstStyle>
            <a:lvl1pPr lvl="0" algn="ctr"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2620" name="Google Shape;2620;p220"/>
          <p:cNvSpPr txBox="1">
            <a:spLocks noGrp="1"/>
          </p:cNvSpPr>
          <p:nvPr>
            <p:ph type="sldNum" idx="12"/>
          </p:nvPr>
        </p:nvSpPr>
        <p:spPr>
          <a:xfrm>
            <a:off x="8610600" y="6356351"/>
            <a:ext cx="2743200" cy="365200"/>
          </a:xfrm>
          <a:prstGeom prst="rect">
            <a:avLst/>
          </a:prstGeom>
          <a:noFill/>
          <a:ln>
            <a:noFill/>
          </a:ln>
        </p:spPr>
        <p:txBody>
          <a:bodyPr spcFirstLastPara="1" wrap="square" lIns="68600" tIns="34275" rIns="68600" bIns="34275" anchor="ctr" anchorCtr="0">
            <a:noAutofit/>
          </a:bodyPr>
          <a:lstStyle>
            <a:lvl1pPr marL="0" lvl="0" indent="0" algn="r" rtl="0">
              <a:spcBef>
                <a:spcPts val="0"/>
              </a:spcBef>
              <a:buNone/>
              <a:defRPr sz="1467"/>
            </a:lvl1pPr>
            <a:lvl2pPr marL="0" lvl="1" indent="0" algn="r" rtl="0">
              <a:spcBef>
                <a:spcPts val="0"/>
              </a:spcBef>
              <a:buNone/>
              <a:defRPr sz="1467"/>
            </a:lvl2pPr>
            <a:lvl3pPr marL="0" lvl="2" indent="0" algn="r" rtl="0">
              <a:spcBef>
                <a:spcPts val="0"/>
              </a:spcBef>
              <a:buNone/>
              <a:defRPr sz="1467"/>
            </a:lvl3pPr>
            <a:lvl4pPr marL="0" lvl="3" indent="0" algn="r" rtl="0">
              <a:spcBef>
                <a:spcPts val="0"/>
              </a:spcBef>
              <a:buNone/>
              <a:defRPr sz="1467"/>
            </a:lvl4pPr>
            <a:lvl5pPr marL="0" lvl="4" indent="0" algn="r" rtl="0">
              <a:spcBef>
                <a:spcPts val="0"/>
              </a:spcBef>
              <a:buNone/>
              <a:defRPr sz="1467"/>
            </a:lvl5pPr>
            <a:lvl6pPr marL="0" lvl="5" indent="0" algn="r" rtl="0">
              <a:spcBef>
                <a:spcPts val="0"/>
              </a:spcBef>
              <a:buNone/>
              <a:defRPr sz="1467"/>
            </a:lvl6pPr>
            <a:lvl7pPr marL="0" lvl="6" indent="0" algn="r" rtl="0">
              <a:spcBef>
                <a:spcPts val="0"/>
              </a:spcBef>
              <a:buNone/>
              <a:defRPr sz="1467"/>
            </a:lvl7pPr>
            <a:lvl8pPr marL="0" lvl="7" indent="0" algn="r" rtl="0">
              <a:spcBef>
                <a:spcPts val="0"/>
              </a:spcBef>
              <a:buNone/>
              <a:defRPr sz="1467"/>
            </a:lvl8pPr>
            <a:lvl9pPr marL="0" lvl="8" indent="0" algn="r" rtl="0">
              <a:spcBef>
                <a:spcPts val="0"/>
              </a:spcBef>
              <a:buNone/>
              <a:defRPr sz="1467"/>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1076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683F-4189-A418-0FFC-95F5A8A41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D5F58-655F-F7EB-CFAA-D4294B4E2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7FAF2-FC17-E22D-716D-E8296EE866E0}"/>
              </a:ext>
            </a:extLst>
          </p:cNvPr>
          <p:cNvSpPr>
            <a:spLocks noGrp="1"/>
          </p:cNvSpPr>
          <p:nvPr>
            <p:ph type="dt" sz="half" idx="10"/>
          </p:nvPr>
        </p:nvSpPr>
        <p:spPr/>
        <p:txBody>
          <a:bodyPr/>
          <a:lstStyle/>
          <a:p>
            <a:fld id="{E00163B5-A4D6-4690-A74E-22C030D05EEA}" type="datetimeFigureOut">
              <a:rPr lang="en-US" smtClean="0"/>
              <a:t>4/28/2025</a:t>
            </a:fld>
            <a:endParaRPr lang="en-US"/>
          </a:p>
        </p:txBody>
      </p:sp>
      <p:sp>
        <p:nvSpPr>
          <p:cNvPr id="5" name="Footer Placeholder 4">
            <a:extLst>
              <a:ext uri="{FF2B5EF4-FFF2-40B4-BE49-F238E27FC236}">
                <a16:creationId xmlns:a16="http://schemas.microsoft.com/office/drawing/2014/main" id="{E686BB1C-2181-E809-BDE6-13EE12A51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AD838-A20B-8B1A-B5AA-1B0D275CB6CD}"/>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42434354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theme" Target="../theme/theme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image" Target="../media/image2.sv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1.pn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5.xml"/><Relationship Id="rId117" Type="http://schemas.openxmlformats.org/officeDocument/2006/relationships/slideLayout" Target="../slideLayouts/slideLayout216.xml"/><Relationship Id="rId21" Type="http://schemas.openxmlformats.org/officeDocument/2006/relationships/slideLayout" Target="../slideLayouts/slideLayout120.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63" Type="http://schemas.openxmlformats.org/officeDocument/2006/relationships/slideLayout" Target="../slideLayouts/slideLayout162.xml"/><Relationship Id="rId68" Type="http://schemas.openxmlformats.org/officeDocument/2006/relationships/slideLayout" Target="../slideLayouts/slideLayout167.xml"/><Relationship Id="rId84" Type="http://schemas.openxmlformats.org/officeDocument/2006/relationships/slideLayout" Target="../slideLayouts/slideLayout183.xml"/><Relationship Id="rId89" Type="http://schemas.openxmlformats.org/officeDocument/2006/relationships/slideLayout" Target="../slideLayouts/slideLayout188.xml"/><Relationship Id="rId112" Type="http://schemas.openxmlformats.org/officeDocument/2006/relationships/slideLayout" Target="../slideLayouts/slideLayout211.xml"/><Relationship Id="rId16" Type="http://schemas.openxmlformats.org/officeDocument/2006/relationships/slideLayout" Target="../slideLayouts/slideLayout115.xml"/><Relationship Id="rId107" Type="http://schemas.openxmlformats.org/officeDocument/2006/relationships/slideLayout" Target="../slideLayouts/slideLayout206.xml"/><Relationship Id="rId11" Type="http://schemas.openxmlformats.org/officeDocument/2006/relationships/slideLayout" Target="../slideLayouts/slideLayout110.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74" Type="http://schemas.openxmlformats.org/officeDocument/2006/relationships/slideLayout" Target="../slideLayouts/slideLayout173.xml"/><Relationship Id="rId79" Type="http://schemas.openxmlformats.org/officeDocument/2006/relationships/slideLayout" Target="../slideLayouts/slideLayout178.xml"/><Relationship Id="rId102" Type="http://schemas.openxmlformats.org/officeDocument/2006/relationships/slideLayout" Target="../slideLayouts/slideLayout201.xml"/><Relationship Id="rId5" Type="http://schemas.openxmlformats.org/officeDocument/2006/relationships/slideLayout" Target="../slideLayouts/slideLayout104.xml"/><Relationship Id="rId90" Type="http://schemas.openxmlformats.org/officeDocument/2006/relationships/slideLayout" Target="../slideLayouts/slideLayout189.xml"/><Relationship Id="rId95" Type="http://schemas.openxmlformats.org/officeDocument/2006/relationships/slideLayout" Target="../slideLayouts/slideLayout194.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64" Type="http://schemas.openxmlformats.org/officeDocument/2006/relationships/slideLayout" Target="../slideLayouts/slideLayout163.xml"/><Relationship Id="rId69" Type="http://schemas.openxmlformats.org/officeDocument/2006/relationships/slideLayout" Target="../slideLayouts/slideLayout168.xml"/><Relationship Id="rId113" Type="http://schemas.openxmlformats.org/officeDocument/2006/relationships/slideLayout" Target="../slideLayouts/slideLayout212.xml"/><Relationship Id="rId118" Type="http://schemas.openxmlformats.org/officeDocument/2006/relationships/slideLayout" Target="../slideLayouts/slideLayout217.xml"/><Relationship Id="rId80" Type="http://schemas.openxmlformats.org/officeDocument/2006/relationships/slideLayout" Target="../slideLayouts/slideLayout179.xml"/><Relationship Id="rId85" Type="http://schemas.openxmlformats.org/officeDocument/2006/relationships/slideLayout" Target="../slideLayouts/slideLayout184.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59" Type="http://schemas.openxmlformats.org/officeDocument/2006/relationships/slideLayout" Target="../slideLayouts/slideLayout158.xml"/><Relationship Id="rId103" Type="http://schemas.openxmlformats.org/officeDocument/2006/relationships/slideLayout" Target="../slideLayouts/slideLayout202.xml"/><Relationship Id="rId108" Type="http://schemas.openxmlformats.org/officeDocument/2006/relationships/slideLayout" Target="../slideLayouts/slideLayout207.xml"/><Relationship Id="rId54" Type="http://schemas.openxmlformats.org/officeDocument/2006/relationships/slideLayout" Target="../slideLayouts/slideLayout153.xml"/><Relationship Id="rId70" Type="http://schemas.openxmlformats.org/officeDocument/2006/relationships/slideLayout" Target="../slideLayouts/slideLayout169.xml"/><Relationship Id="rId75" Type="http://schemas.openxmlformats.org/officeDocument/2006/relationships/slideLayout" Target="../slideLayouts/slideLayout174.xml"/><Relationship Id="rId91" Type="http://schemas.openxmlformats.org/officeDocument/2006/relationships/slideLayout" Target="../slideLayouts/slideLayout190.xml"/><Relationship Id="rId96" Type="http://schemas.openxmlformats.org/officeDocument/2006/relationships/slideLayout" Target="../slideLayouts/slideLayout19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49" Type="http://schemas.openxmlformats.org/officeDocument/2006/relationships/slideLayout" Target="../slideLayouts/slideLayout148.xml"/><Relationship Id="rId114" Type="http://schemas.openxmlformats.org/officeDocument/2006/relationships/slideLayout" Target="../slideLayouts/slideLayout213.xml"/><Relationship Id="rId119" Type="http://schemas.openxmlformats.org/officeDocument/2006/relationships/slideLayout" Target="../slideLayouts/slideLayout218.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slideLayout" Target="../slideLayouts/slideLayout159.xml"/><Relationship Id="rId65" Type="http://schemas.openxmlformats.org/officeDocument/2006/relationships/slideLayout" Target="../slideLayouts/slideLayout164.xml"/><Relationship Id="rId73" Type="http://schemas.openxmlformats.org/officeDocument/2006/relationships/slideLayout" Target="../slideLayouts/slideLayout172.xml"/><Relationship Id="rId78" Type="http://schemas.openxmlformats.org/officeDocument/2006/relationships/slideLayout" Target="../slideLayouts/slideLayout177.xml"/><Relationship Id="rId81" Type="http://schemas.openxmlformats.org/officeDocument/2006/relationships/slideLayout" Target="../slideLayouts/slideLayout180.xml"/><Relationship Id="rId86" Type="http://schemas.openxmlformats.org/officeDocument/2006/relationships/slideLayout" Target="../slideLayouts/slideLayout185.xml"/><Relationship Id="rId94" Type="http://schemas.openxmlformats.org/officeDocument/2006/relationships/slideLayout" Target="../slideLayouts/slideLayout193.xml"/><Relationship Id="rId99" Type="http://schemas.openxmlformats.org/officeDocument/2006/relationships/slideLayout" Target="../slideLayouts/slideLayout198.xml"/><Relationship Id="rId101" Type="http://schemas.openxmlformats.org/officeDocument/2006/relationships/slideLayout" Target="../slideLayouts/slideLayout20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9" Type="http://schemas.openxmlformats.org/officeDocument/2006/relationships/slideLayout" Target="../slideLayouts/slideLayout138.xml"/><Relationship Id="rId109" Type="http://schemas.openxmlformats.org/officeDocument/2006/relationships/slideLayout" Target="../slideLayouts/slideLayout208.xml"/><Relationship Id="rId34" Type="http://schemas.openxmlformats.org/officeDocument/2006/relationships/slideLayout" Target="../slideLayouts/slideLayout133.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6" Type="http://schemas.openxmlformats.org/officeDocument/2006/relationships/slideLayout" Target="../slideLayouts/slideLayout175.xml"/><Relationship Id="rId97" Type="http://schemas.openxmlformats.org/officeDocument/2006/relationships/slideLayout" Target="../slideLayouts/slideLayout196.xml"/><Relationship Id="rId104" Type="http://schemas.openxmlformats.org/officeDocument/2006/relationships/slideLayout" Target="../slideLayouts/slideLayout203.xml"/><Relationship Id="rId120" Type="http://schemas.openxmlformats.org/officeDocument/2006/relationships/theme" Target="../theme/theme3.xml"/><Relationship Id="rId7" Type="http://schemas.openxmlformats.org/officeDocument/2006/relationships/slideLayout" Target="../slideLayouts/slideLayout106.xml"/><Relationship Id="rId71" Type="http://schemas.openxmlformats.org/officeDocument/2006/relationships/slideLayout" Target="../slideLayouts/slideLayout170.xml"/><Relationship Id="rId92" Type="http://schemas.openxmlformats.org/officeDocument/2006/relationships/slideLayout" Target="../slideLayouts/slideLayout191.xml"/><Relationship Id="rId2" Type="http://schemas.openxmlformats.org/officeDocument/2006/relationships/slideLayout" Target="../slideLayouts/slideLayout101.xml"/><Relationship Id="rId29" Type="http://schemas.openxmlformats.org/officeDocument/2006/relationships/slideLayout" Target="../slideLayouts/slideLayout128.xml"/><Relationship Id="rId24" Type="http://schemas.openxmlformats.org/officeDocument/2006/relationships/slideLayout" Target="../slideLayouts/slideLayout123.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66" Type="http://schemas.openxmlformats.org/officeDocument/2006/relationships/slideLayout" Target="../slideLayouts/slideLayout165.xml"/><Relationship Id="rId87" Type="http://schemas.openxmlformats.org/officeDocument/2006/relationships/slideLayout" Target="../slideLayouts/slideLayout186.xml"/><Relationship Id="rId110" Type="http://schemas.openxmlformats.org/officeDocument/2006/relationships/slideLayout" Target="../slideLayouts/slideLayout209.xml"/><Relationship Id="rId115" Type="http://schemas.openxmlformats.org/officeDocument/2006/relationships/slideLayout" Target="../slideLayouts/slideLayout214.xml"/><Relationship Id="rId61" Type="http://schemas.openxmlformats.org/officeDocument/2006/relationships/slideLayout" Target="../slideLayouts/slideLayout160.xml"/><Relationship Id="rId82" Type="http://schemas.openxmlformats.org/officeDocument/2006/relationships/slideLayout" Target="../slideLayouts/slideLayout181.xml"/><Relationship Id="rId19" Type="http://schemas.openxmlformats.org/officeDocument/2006/relationships/slideLayout" Target="../slideLayouts/slideLayout118.xml"/><Relationship Id="rId14" Type="http://schemas.openxmlformats.org/officeDocument/2006/relationships/slideLayout" Target="../slideLayouts/slideLayout113.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56" Type="http://schemas.openxmlformats.org/officeDocument/2006/relationships/slideLayout" Target="../slideLayouts/slideLayout155.xml"/><Relationship Id="rId77" Type="http://schemas.openxmlformats.org/officeDocument/2006/relationships/slideLayout" Target="../slideLayouts/slideLayout176.xml"/><Relationship Id="rId100" Type="http://schemas.openxmlformats.org/officeDocument/2006/relationships/slideLayout" Target="../slideLayouts/slideLayout199.xml"/><Relationship Id="rId105" Type="http://schemas.openxmlformats.org/officeDocument/2006/relationships/slideLayout" Target="../slideLayouts/slideLayout204.xml"/><Relationship Id="rId8" Type="http://schemas.openxmlformats.org/officeDocument/2006/relationships/slideLayout" Target="../slideLayouts/slideLayout107.xml"/><Relationship Id="rId51" Type="http://schemas.openxmlformats.org/officeDocument/2006/relationships/slideLayout" Target="../slideLayouts/slideLayout150.xml"/><Relationship Id="rId72" Type="http://schemas.openxmlformats.org/officeDocument/2006/relationships/slideLayout" Target="../slideLayouts/slideLayout171.xml"/><Relationship Id="rId93" Type="http://schemas.openxmlformats.org/officeDocument/2006/relationships/slideLayout" Target="../slideLayouts/slideLayout192.xml"/><Relationship Id="rId98" Type="http://schemas.openxmlformats.org/officeDocument/2006/relationships/slideLayout" Target="../slideLayouts/slideLayout197.xml"/><Relationship Id="rId3" Type="http://schemas.openxmlformats.org/officeDocument/2006/relationships/slideLayout" Target="../slideLayouts/slideLayout102.xml"/><Relationship Id="rId25" Type="http://schemas.openxmlformats.org/officeDocument/2006/relationships/slideLayout" Target="../slideLayouts/slideLayout124.xml"/><Relationship Id="rId46" Type="http://schemas.openxmlformats.org/officeDocument/2006/relationships/slideLayout" Target="../slideLayouts/slideLayout145.xml"/><Relationship Id="rId67" Type="http://schemas.openxmlformats.org/officeDocument/2006/relationships/slideLayout" Target="../slideLayouts/slideLayout166.xml"/><Relationship Id="rId116" Type="http://schemas.openxmlformats.org/officeDocument/2006/relationships/slideLayout" Target="../slideLayouts/slideLayout215.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62" Type="http://schemas.openxmlformats.org/officeDocument/2006/relationships/slideLayout" Target="../slideLayouts/slideLayout161.xml"/><Relationship Id="rId83" Type="http://schemas.openxmlformats.org/officeDocument/2006/relationships/slideLayout" Target="../slideLayouts/slideLayout182.xml"/><Relationship Id="rId88" Type="http://schemas.openxmlformats.org/officeDocument/2006/relationships/slideLayout" Target="../slideLayouts/slideLayout187.xml"/><Relationship Id="rId111" Type="http://schemas.openxmlformats.org/officeDocument/2006/relationships/slideLayout" Target="../slideLayouts/slideLayout210.xml"/><Relationship Id="rId15" Type="http://schemas.openxmlformats.org/officeDocument/2006/relationships/slideLayout" Target="../slideLayouts/slideLayout114.xml"/><Relationship Id="rId36" Type="http://schemas.openxmlformats.org/officeDocument/2006/relationships/slideLayout" Target="../slideLayouts/slideLayout135.xml"/><Relationship Id="rId57" Type="http://schemas.openxmlformats.org/officeDocument/2006/relationships/slideLayout" Target="../slideLayouts/slideLayout156.xml"/><Relationship Id="rId106"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1"/>
        <p:cNvGrpSpPr/>
        <p:nvPr/>
      </p:nvGrpSpPr>
      <p:grpSpPr>
        <a:xfrm>
          <a:off x="0" y="0"/>
          <a:ext cx="0" cy="0"/>
          <a:chOff x="0" y="0"/>
          <a:chExt cx="0" cy="0"/>
        </a:xfrm>
      </p:grpSpPr>
      <p:sp>
        <p:nvSpPr>
          <p:cNvPr id="1142" name="Google Shape;1142;p101"/>
          <p:cNvSpPr txBox="1">
            <a:spLocks noGrp="1"/>
          </p:cNvSpPr>
          <p:nvPr>
            <p:ph type="title"/>
          </p:nvPr>
        </p:nvSpPr>
        <p:spPr>
          <a:xfrm>
            <a:off x="838200" y="365127"/>
            <a:ext cx="10515600" cy="1325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43" name="Google Shape;1143;p101"/>
          <p:cNvSpPr txBox="1">
            <a:spLocks noGrp="1"/>
          </p:cNvSpPr>
          <p:nvPr>
            <p:ph type="body" idx="1"/>
          </p:nvPr>
        </p:nvSpPr>
        <p:spPr>
          <a:xfrm>
            <a:off x="838200" y="1825629"/>
            <a:ext cx="10515600" cy="43512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4" name="Google Shape;1144;p101"/>
          <p:cNvSpPr txBox="1"/>
          <p:nvPr/>
        </p:nvSpPr>
        <p:spPr>
          <a:xfrm>
            <a:off x="298329" y="6247133"/>
            <a:ext cx="2402800" cy="365200"/>
          </a:xfrm>
          <a:prstGeom prst="rect">
            <a:avLst/>
          </a:prstGeom>
          <a:no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Clr>
                <a:schemeClr val="dk2"/>
              </a:buClr>
              <a:buSzPts val="700"/>
              <a:buFont typeface="Arial"/>
              <a:buNone/>
            </a:pPr>
            <a:endParaRPr sz="933" i="0" u="none" strike="noStrike" cap="none">
              <a:solidFill>
                <a:srgbClr val="D4DAE0"/>
              </a:solidFill>
              <a:latin typeface="Roboto Mono"/>
              <a:ea typeface="Roboto Mono"/>
              <a:cs typeface="Roboto Mono"/>
              <a:sym typeface="Roboto Mono"/>
            </a:endParaRPr>
          </a:p>
        </p:txBody>
      </p:sp>
      <p:sp>
        <p:nvSpPr>
          <p:cNvPr id="1147" name="Google Shape;1147;p101"/>
          <p:cNvSpPr txBox="1"/>
          <p:nvPr/>
        </p:nvSpPr>
        <p:spPr>
          <a:xfrm>
            <a:off x="8989076" y="6247133"/>
            <a:ext cx="2402800" cy="3652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933" b="0" i="0" u="none" strike="noStrike" cap="none">
              <a:solidFill>
                <a:srgbClr val="D4DAE0"/>
              </a:solidFill>
              <a:latin typeface="Arial"/>
              <a:ea typeface="Arial"/>
              <a:cs typeface="Arial"/>
              <a:sym typeface="Arial"/>
            </a:endParaRPr>
          </a:p>
        </p:txBody>
      </p:sp>
      <p:grpSp>
        <p:nvGrpSpPr>
          <p:cNvPr id="1148" name="Google Shape;1148;p101"/>
          <p:cNvGrpSpPr/>
          <p:nvPr/>
        </p:nvGrpSpPr>
        <p:grpSpPr>
          <a:xfrm>
            <a:off x="12253533" y="1"/>
            <a:ext cx="3438939" cy="4402385"/>
            <a:chOff x="9190150" y="0"/>
            <a:chExt cx="2579204" cy="3301789"/>
          </a:xfrm>
        </p:grpSpPr>
        <p:sp>
          <p:nvSpPr>
            <p:cNvPr id="1149" name="Google Shape;1149;p101"/>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Purple-04 #A371F7</a:t>
              </a:r>
              <a:endParaRPr sz="667" b="0" i="0" u="none" strike="noStrike" cap="none">
                <a:solidFill>
                  <a:schemeClr val="dk1"/>
                </a:solidFill>
                <a:latin typeface="Arial"/>
                <a:ea typeface="Arial"/>
                <a:cs typeface="Arial"/>
                <a:sym typeface="Arial"/>
              </a:endParaRPr>
            </a:p>
          </p:txBody>
        </p:sp>
        <p:sp>
          <p:nvSpPr>
            <p:cNvPr id="1150" name="Google Shape;1150;p101"/>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Purple-06 #6E40C9</a:t>
              </a:r>
              <a:endParaRPr sz="667" b="0" i="0" u="none" strike="noStrike" cap="none">
                <a:solidFill>
                  <a:schemeClr val="dk1"/>
                </a:solidFill>
                <a:latin typeface="Arial"/>
                <a:ea typeface="Arial"/>
                <a:cs typeface="Arial"/>
                <a:sym typeface="Arial"/>
              </a:endParaRPr>
            </a:p>
          </p:txBody>
        </p:sp>
        <p:sp>
          <p:nvSpPr>
            <p:cNvPr id="1151" name="Google Shape;1151;p101"/>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Blue-04 #388BFD</a:t>
              </a:r>
              <a:endParaRPr sz="1200" b="0" i="0" u="none" strike="noStrike" cap="none">
                <a:solidFill>
                  <a:schemeClr val="dk1"/>
                </a:solidFill>
                <a:latin typeface="Arial"/>
                <a:ea typeface="Arial"/>
                <a:cs typeface="Arial"/>
                <a:sym typeface="Arial"/>
              </a:endParaRPr>
            </a:p>
          </p:txBody>
        </p:sp>
        <p:sp>
          <p:nvSpPr>
            <p:cNvPr id="1152" name="Google Shape;1152;p101"/>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Blue-06 #1158C7</a:t>
              </a:r>
              <a:endParaRPr sz="1200" b="0" i="0" u="none" strike="noStrike" cap="none">
                <a:solidFill>
                  <a:schemeClr val="dk1"/>
                </a:solidFill>
                <a:latin typeface="Arial"/>
                <a:ea typeface="Arial"/>
                <a:cs typeface="Arial"/>
                <a:sym typeface="Arial"/>
              </a:endParaRPr>
            </a:p>
          </p:txBody>
        </p:sp>
        <p:sp>
          <p:nvSpPr>
            <p:cNvPr id="1153" name="Google Shape;1153;p101"/>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Green-02 #56D364</a:t>
              </a:r>
              <a:endParaRPr sz="1200" b="0" i="0" u="none" strike="noStrike" cap="none">
                <a:solidFill>
                  <a:schemeClr val="dk1"/>
                </a:solidFill>
                <a:latin typeface="Arial"/>
                <a:ea typeface="Arial"/>
                <a:cs typeface="Arial"/>
                <a:sym typeface="Arial"/>
              </a:endParaRPr>
            </a:p>
          </p:txBody>
        </p:sp>
        <p:sp>
          <p:nvSpPr>
            <p:cNvPr id="1154" name="Google Shape;1154;p101"/>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Green-04 #2EA043</a:t>
              </a:r>
              <a:endParaRPr sz="1200" b="0" i="0" u="none" strike="noStrike" cap="none">
                <a:solidFill>
                  <a:schemeClr val="dk1"/>
                </a:solidFill>
                <a:latin typeface="Arial"/>
                <a:ea typeface="Arial"/>
                <a:cs typeface="Arial"/>
                <a:sym typeface="Arial"/>
              </a:endParaRPr>
            </a:p>
          </p:txBody>
        </p:sp>
        <p:sp>
          <p:nvSpPr>
            <p:cNvPr id="1155" name="Google Shape;1155;p10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chemeClr val="lt1"/>
                  </a:solidFill>
                  <a:latin typeface="Arial"/>
                  <a:ea typeface="Arial"/>
                  <a:cs typeface="Arial"/>
                  <a:sym typeface="Arial"/>
                </a:rPr>
                <a:t>Text, Shapes</a:t>
              </a:r>
              <a:endParaRPr sz="667"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lt1"/>
                  </a:solidFill>
                  <a:latin typeface="Arial"/>
                  <a:ea typeface="Arial"/>
                  <a:cs typeface="Arial"/>
                  <a:sym typeface="Arial"/>
                </a:rPr>
                <a:t>White #000000</a:t>
              </a:r>
              <a:endParaRPr sz="667" b="0" i="0" u="none" strike="noStrike" cap="none">
                <a:solidFill>
                  <a:schemeClr val="lt1"/>
                </a:solidFill>
                <a:latin typeface="Arial"/>
                <a:ea typeface="Arial"/>
                <a:cs typeface="Arial"/>
                <a:sym typeface="Arial"/>
              </a:endParaRPr>
            </a:p>
          </p:txBody>
        </p:sp>
        <p:sp>
          <p:nvSpPr>
            <p:cNvPr id="1156" name="Google Shape;1156;p101"/>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Text, Shapes</a:t>
              </a:r>
              <a:endParaRPr sz="667"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Gray-03 #8B949E</a:t>
              </a:r>
              <a:endParaRPr sz="667" b="0" i="0" u="none" strike="noStrike" cap="none">
                <a:solidFill>
                  <a:schemeClr val="dk1"/>
                </a:solidFill>
                <a:latin typeface="Arial"/>
                <a:ea typeface="Arial"/>
                <a:cs typeface="Arial"/>
                <a:sym typeface="Arial"/>
              </a:endParaRPr>
            </a:p>
          </p:txBody>
        </p:sp>
        <p:sp>
          <p:nvSpPr>
            <p:cNvPr id="1157" name="Google Shape;1157;p101"/>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Indigo-04</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#797EF9</a:t>
              </a:r>
              <a:endParaRPr sz="667" b="0" i="0" u="none" strike="noStrike" cap="none">
                <a:solidFill>
                  <a:schemeClr val="dk1"/>
                </a:solidFill>
                <a:latin typeface="Arial"/>
                <a:ea typeface="Arial"/>
                <a:cs typeface="Arial"/>
                <a:sym typeface="Arial"/>
              </a:endParaRPr>
            </a:p>
          </p:txBody>
        </p:sp>
        <p:sp>
          <p:nvSpPr>
            <p:cNvPr id="1158" name="Google Shape;1158;p101"/>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Indigo-06</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#464ED1</a:t>
              </a:r>
              <a:endParaRPr sz="667" b="0" i="0" u="none" strike="noStrike" cap="none">
                <a:solidFill>
                  <a:schemeClr val="dk1"/>
                </a:solidFill>
                <a:latin typeface="Arial"/>
                <a:ea typeface="Arial"/>
                <a:cs typeface="Arial"/>
                <a:sym typeface="Arial"/>
              </a:endParaRPr>
            </a:p>
          </p:txBody>
        </p:sp>
        <p:sp>
          <p:nvSpPr>
            <p:cNvPr id="1159" name="Google Shape;1159;p101"/>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Teal-02</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#57CCC5</a:t>
              </a:r>
              <a:endParaRPr sz="667" b="0" i="0" u="none" strike="noStrike" cap="none">
                <a:solidFill>
                  <a:schemeClr val="dk1"/>
                </a:solidFill>
                <a:latin typeface="Arial"/>
                <a:ea typeface="Arial"/>
                <a:cs typeface="Arial"/>
                <a:sym typeface="Arial"/>
              </a:endParaRPr>
            </a:p>
          </p:txBody>
        </p:sp>
        <p:sp>
          <p:nvSpPr>
            <p:cNvPr id="1160" name="Google Shape;1160;p101"/>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Teal-04</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#2A9D9A</a:t>
              </a:r>
              <a:endParaRPr sz="667" b="0" i="0" u="none" strike="noStrike" cap="none">
                <a:solidFill>
                  <a:schemeClr val="dk1"/>
                </a:solidFill>
                <a:latin typeface="Arial"/>
                <a:ea typeface="Arial"/>
                <a:cs typeface="Arial"/>
                <a:sym typeface="Arial"/>
              </a:endParaRPr>
            </a:p>
          </p:txBody>
        </p:sp>
        <p:sp>
          <p:nvSpPr>
            <p:cNvPr id="1161" name="Google Shape;1161;p101"/>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Pink-04</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#DB61A2</a:t>
              </a:r>
              <a:endParaRPr sz="667" b="0" i="0" u="none" strike="noStrike" cap="none">
                <a:solidFill>
                  <a:schemeClr val="dk1"/>
                </a:solidFill>
                <a:latin typeface="Arial"/>
                <a:ea typeface="Arial"/>
                <a:cs typeface="Arial"/>
                <a:sym typeface="Arial"/>
              </a:endParaRPr>
            </a:p>
          </p:txBody>
        </p:sp>
        <p:sp>
          <p:nvSpPr>
            <p:cNvPr id="1162" name="Google Shape;1162;p101"/>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Pink-06</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#9E3670</a:t>
              </a:r>
              <a:endParaRPr sz="667" b="0" i="0" u="none" strike="noStrike" cap="none">
                <a:solidFill>
                  <a:schemeClr val="dk1"/>
                </a:solidFill>
                <a:latin typeface="Arial"/>
                <a:ea typeface="Arial"/>
                <a:cs typeface="Arial"/>
                <a:sym typeface="Arial"/>
              </a:endParaRPr>
            </a:p>
          </p:txBody>
        </p:sp>
        <p:sp>
          <p:nvSpPr>
            <p:cNvPr id="1163" name="Google Shape;1163;p10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chemeClr val="dk1"/>
                  </a:solidFill>
                  <a:latin typeface="Arial"/>
                  <a:ea typeface="Arial"/>
                  <a:cs typeface="Arial"/>
                  <a:sym typeface="Arial"/>
                </a:rPr>
                <a:t>Background</a:t>
              </a:r>
              <a:endParaRPr sz="667"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dk1"/>
                  </a:solidFill>
                  <a:latin typeface="Arial"/>
                  <a:ea typeface="Arial"/>
                  <a:cs typeface="Arial"/>
                  <a:sym typeface="Arial"/>
                </a:rPr>
                <a:t>#0a0c10ff</a:t>
              </a:r>
              <a:endParaRPr sz="667" b="0" i="0" u="none" strike="noStrike" cap="none">
                <a:solidFill>
                  <a:schemeClr val="dk1"/>
                </a:solidFill>
                <a:latin typeface="Arial"/>
                <a:ea typeface="Arial"/>
                <a:cs typeface="Arial"/>
                <a:sym typeface="Arial"/>
              </a:endParaRPr>
            </a:p>
          </p:txBody>
        </p:sp>
        <p:sp>
          <p:nvSpPr>
            <p:cNvPr id="1164" name="Google Shape;1164;p10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chemeClr val="dk1"/>
                  </a:solidFill>
                  <a:latin typeface="Arial"/>
                  <a:ea typeface="Arial"/>
                  <a:cs typeface="Arial"/>
                  <a:sym typeface="Arial"/>
                </a:rPr>
                <a:t>Shape outline</a:t>
              </a:r>
              <a:endParaRPr sz="667"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dk1"/>
                  </a:solidFill>
                  <a:latin typeface="Arial"/>
                  <a:ea typeface="Arial"/>
                  <a:cs typeface="Arial"/>
                  <a:sym typeface="Arial"/>
                </a:rPr>
                <a:t>#282828</a:t>
              </a:r>
              <a:endParaRPr sz="667"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522410318"/>
      </p:ext>
    </p:extLst>
  </p:cSld>
  <p:clrMap bg1="lt1" tx1="dk1" bg2="dk2" tx2="lt2" accent1="accent1" accent2="accent2" accent3="accent3" accent4="accent4" accent5="accent5" accent6="accent6" hlink="hlink" folHlink="folHlink"/>
  <p:sldLayoutIdLst>
    <p:sldLayoutId id="2147485606" r:id="rId1"/>
    <p:sldLayoutId id="2147485607" r:id="rId2"/>
    <p:sldLayoutId id="2147485608" r:id="rId3"/>
    <p:sldLayoutId id="2147485609" r:id="rId4"/>
    <p:sldLayoutId id="2147485610" r:id="rId5"/>
    <p:sldLayoutId id="2147485611" r:id="rId6"/>
    <p:sldLayoutId id="2147485612" r:id="rId7"/>
    <p:sldLayoutId id="2147485613" r:id="rId8"/>
    <p:sldLayoutId id="2147485614" r:id="rId9"/>
    <p:sldLayoutId id="2147485615" r:id="rId10"/>
    <p:sldLayoutId id="2147485616" r:id="rId11"/>
    <p:sldLayoutId id="2147485617" r:id="rId12"/>
    <p:sldLayoutId id="2147485618" r:id="rId13"/>
    <p:sldLayoutId id="2147485619" r:id="rId14"/>
    <p:sldLayoutId id="2147485620" r:id="rId15"/>
    <p:sldLayoutId id="2147485621" r:id="rId16"/>
    <p:sldLayoutId id="2147485622" r:id="rId17"/>
    <p:sldLayoutId id="2147485623" r:id="rId18"/>
    <p:sldLayoutId id="2147485624" r:id="rId19"/>
    <p:sldLayoutId id="2147485625" r:id="rId20"/>
    <p:sldLayoutId id="2147485626" r:id="rId21"/>
    <p:sldLayoutId id="2147485627" r:id="rId22"/>
    <p:sldLayoutId id="2147485628" r:id="rId23"/>
    <p:sldLayoutId id="2147485629" r:id="rId24"/>
    <p:sldLayoutId id="2147485630" r:id="rId25"/>
    <p:sldLayoutId id="2147485631" r:id="rId26"/>
    <p:sldLayoutId id="2147485632" r:id="rId27"/>
    <p:sldLayoutId id="2147485633" r:id="rId28"/>
    <p:sldLayoutId id="2147485634" r:id="rId29"/>
    <p:sldLayoutId id="2147485635" r:id="rId30"/>
    <p:sldLayoutId id="2147485636" r:id="rId31"/>
    <p:sldLayoutId id="2147485637" r:id="rId32"/>
    <p:sldLayoutId id="2147485638" r:id="rId33"/>
    <p:sldLayoutId id="2147485639" r:id="rId34"/>
    <p:sldLayoutId id="2147485640" r:id="rId35"/>
    <p:sldLayoutId id="2147485641" r:id="rId36"/>
    <p:sldLayoutId id="2147485642" r:id="rId37"/>
    <p:sldLayoutId id="2147485643" r:id="rId38"/>
    <p:sldLayoutId id="2147485644" r:id="rId39"/>
    <p:sldLayoutId id="2147485645" r:id="rId40"/>
    <p:sldLayoutId id="2147485646" r:id="rId41"/>
    <p:sldLayoutId id="2147485647" r:id="rId42"/>
    <p:sldLayoutId id="2147485648" r:id="rId43"/>
    <p:sldLayoutId id="2147485649" r:id="rId44"/>
    <p:sldLayoutId id="2147485650" r:id="rId45"/>
    <p:sldLayoutId id="2147485651" r:id="rId46"/>
    <p:sldLayoutId id="2147485652" r:id="rId47"/>
    <p:sldLayoutId id="2147485653" r:id="rId48"/>
    <p:sldLayoutId id="2147485654" r:id="rId49"/>
    <p:sldLayoutId id="2147485655" r:id="rId50"/>
    <p:sldLayoutId id="2147485656" r:id="rId51"/>
    <p:sldLayoutId id="2147485657" r:id="rId52"/>
    <p:sldLayoutId id="2147485658" r:id="rId53"/>
    <p:sldLayoutId id="2147485659" r:id="rId54"/>
    <p:sldLayoutId id="2147485660" r:id="rId55"/>
    <p:sldLayoutId id="2147485661" r:id="rId56"/>
    <p:sldLayoutId id="2147485662" r:id="rId57"/>
    <p:sldLayoutId id="2147485663" r:id="rId58"/>
    <p:sldLayoutId id="2147485664" r:id="rId59"/>
    <p:sldLayoutId id="2147485665" r:id="rId60"/>
    <p:sldLayoutId id="2147485666" r:id="rId61"/>
    <p:sldLayoutId id="2147485667" r:id="rId62"/>
    <p:sldLayoutId id="2147485668" r:id="rId63"/>
    <p:sldLayoutId id="2147485669" r:id="rId64"/>
    <p:sldLayoutId id="2147485670" r:id="rId65"/>
    <p:sldLayoutId id="2147485671" r:id="rId66"/>
    <p:sldLayoutId id="2147485672" r:id="rId67"/>
    <p:sldLayoutId id="2147485673" r:id="rId68"/>
    <p:sldLayoutId id="2147485674" r:id="rId69"/>
    <p:sldLayoutId id="2147485675" r:id="rId70"/>
    <p:sldLayoutId id="2147485676" r:id="rId71"/>
    <p:sldLayoutId id="2147485677" r:id="rId72"/>
    <p:sldLayoutId id="2147485678" r:id="rId73"/>
    <p:sldLayoutId id="2147485679" r:id="rId74"/>
    <p:sldLayoutId id="2147485680" r:id="rId75"/>
    <p:sldLayoutId id="2147485681" r:id="rId76"/>
    <p:sldLayoutId id="2147485682" r:id="rId77"/>
    <p:sldLayoutId id="2147485683" r:id="rId78"/>
    <p:sldLayoutId id="2147485684" r:id="rId79"/>
    <p:sldLayoutId id="2147485685" r:id="rId80"/>
    <p:sldLayoutId id="2147485686" r:id="rId81"/>
    <p:sldLayoutId id="2147485687" r:id="rId82"/>
    <p:sldLayoutId id="2147485688" r:id="rId83"/>
    <p:sldLayoutId id="2147485689" r:id="rId84"/>
    <p:sldLayoutId id="2147485690" r:id="rId85"/>
    <p:sldLayoutId id="2147485691" r:id="rId86"/>
    <p:sldLayoutId id="2147485692" r:id="rId87"/>
    <p:sldLayoutId id="2147485693" r:id="rId88"/>
    <p:sldLayoutId id="2147485694" r:id="rId89"/>
    <p:sldLayoutId id="2147485695" r:id="rId90"/>
    <p:sldLayoutId id="2147485696" r:id="rId91"/>
    <p:sldLayoutId id="2147485697" r:id="rId92"/>
    <p:sldLayoutId id="2147485698" r:id="rId93"/>
    <p:sldLayoutId id="2147485699" r:id="rId94"/>
    <p:sldLayoutId id="2147485700" r:id="rId95"/>
    <p:sldLayoutId id="2147485701" r:id="rId96"/>
    <p:sldLayoutId id="2147485702" r:id="rId97"/>
    <p:sldLayoutId id="2147485703" r:id="rId98"/>
    <p:sldLayoutId id="2147485704" r:id="rId99"/>
    <p:sldLayoutId id="2147485705" r:id="rId100"/>
    <p:sldLayoutId id="2147485706" r:id="rId101"/>
    <p:sldLayoutId id="2147485707" r:id="rId102"/>
    <p:sldLayoutId id="2147485708" r:id="rId103"/>
    <p:sldLayoutId id="2147485709" r:id="rId104"/>
    <p:sldLayoutId id="2147485710" r:id="rId105"/>
    <p:sldLayoutId id="2147485711" r:id="rId106"/>
    <p:sldLayoutId id="2147485712" r:id="rId107"/>
    <p:sldLayoutId id="2147485713" r:id="rId108"/>
    <p:sldLayoutId id="2147485714" r:id="rId109"/>
    <p:sldLayoutId id="2147485715" r:id="rId110"/>
    <p:sldLayoutId id="2147485716" r:id="rId111"/>
    <p:sldLayoutId id="2147485717" r:id="rId112"/>
    <p:sldLayoutId id="2147485718" r:id="rId113"/>
    <p:sldLayoutId id="2147485719" r:id="rId114"/>
    <p:sldLayoutId id="2147485720" r:id="rId115"/>
    <p:sldLayoutId id="2147485721" r:id="rId116"/>
    <p:sldLayoutId id="2147485722" r:id="rId117"/>
    <p:sldLayoutId id="2147485723" r:id="rId118"/>
    <p:sldLayoutId id="2147485724" r:id="rId1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aka.ms/rag-postgres/demo" TargetMode="External"/><Relationship Id="rId4" Type="http://schemas.openxmlformats.org/officeDocument/2006/relationships/hyperlink" Target="https://aka.ms/rag-postgre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aka.ms/ragchat/demo" TargetMode="External"/><Relationship Id="rId4" Type="http://schemas.openxmlformats.org/officeDocument/2006/relationships/hyperlink" Target="https://aka.ms/ragcha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50.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hyperlink" Target="https://www.sbert.net/index.html" TargetMode="External"/><Relationship Id="rId7"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learn.microsoft.com/en-us/azure/ai-services/computer-vision/how-to/image-retrieval" TargetMode="External"/><Relationship Id="rId5" Type="http://schemas.openxmlformats.org/officeDocument/2006/relationships/hyperlink" Target="https://openai.com/index/new-and-improved-embedding-model/" TargetMode="External"/><Relationship Id="rId4" Type="http://schemas.openxmlformats.org/officeDocument/2006/relationships/hyperlink" Target="https://platform.openai.com/docs/guides/embeddings/use-cas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hyperlink" Target="https://github.com/pamelafox/vector-search-demos/blob/main/vector_embeddings.ipynb" TargetMode="Externa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hyperlink" Target="https://aka.ms/aitour/azure-search" TargetMode="External"/><Relationship Id="rId5" Type="http://schemas.openxmlformats.org/officeDocument/2006/relationships/hyperlink" Target="https://github.com/pamelafox/vector-search-demos/blob/main/azure_ai_search.ipynb" TargetMode="External"/><Relationship Id="rId4" Type="http://schemas.openxmlformats.org/officeDocument/2006/relationships/image" Target="../media/image79.sv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pamelafox/vector-search-demos/blob/main/azure_ai_search.ipynb"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aka.ms/aitour/azure-searc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azure/search/vector-search-filters"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amelafox/vector-search-demos/blob/main/image_search.ipynb"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aka.ms/aitour/image-search"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hyperlink" Target="https://github.com/pamelafox/vector-search-demos/blob/main/search_relevance.ipynb" TargetMode="External"/><Relationship Id="rId7"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20.png"/><Relationship Id="rId5" Type="http://schemas.openxmlformats.org/officeDocument/2006/relationships/customXml" Target="../ink/ink1.xml"/><Relationship Id="rId4" Type="http://schemas.openxmlformats.org/officeDocument/2006/relationships/hyperlink" Target="https://aka.ms/aitour/search-relevanc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aka.ms/ragreleva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techcommunity.microsoft.com/t5/azure-ai-services-blog/azure-cognitive-search-outperforming-vector-search-with-hybrid/ba-p/3929167"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aka.ms/genai-cjk"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86.svg"/><Relationship Id="rId11" Type="http://schemas.openxmlformats.org/officeDocument/2006/relationships/image" Target="../media/image79.svg"/><Relationship Id="rId5" Type="http://schemas.openxmlformats.org/officeDocument/2006/relationships/image" Target="../media/image85.png"/><Relationship Id="rId10" Type="http://schemas.openxmlformats.org/officeDocument/2006/relationships/image" Target="../media/image78.png"/><Relationship Id="rId4" Type="http://schemas.openxmlformats.org/officeDocument/2006/relationships/image" Target="../media/image84.svg"/><Relationship Id="rId9" Type="http://schemas.openxmlformats.org/officeDocument/2006/relationships/image" Target="../media/image89.sv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hyperlink" Target="https://learn.microsoft.com/azure/search/vector-search-integrated-vectorization" TargetMode="External"/><Relationship Id="rId4" Type="http://schemas.openxmlformats.org/officeDocument/2006/relationships/image" Target="../media/image79.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hyperlink" Target="https://aka.ms/ragchat/eval" TargetMode="External"/><Relationship Id="rId4" Type="http://schemas.openxmlformats.org/officeDocument/2006/relationships/hyperlink" Target="https://chat.lmsys.org/?leaderboar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hyperlink" Target="https://aka.ms/ragchat/acl" TargetMode="Externa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hyperlink" Target="https://customers.microsoft.com/en-us/story/1778147923888814642-pwc-azure-ai-document-intelligence-professional-services-en-united-state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ka.ms/AzureAISearch"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hyperlink" Target="https://aka.ms/AzureAIStudio" TargetMode="External"/><Relationship Id="rId5" Type="http://schemas.openxmlformats.org/officeDocument/2006/relationships/hyperlink" Target="https://aka.ms/azai/python" TargetMode="External"/><Relationship Id="rId4" Type="http://schemas.openxmlformats.org/officeDocument/2006/relationships/hyperlink" Target="https://aka.ms/ragrelevanc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9.xml.rels><?xml version="1.0" encoding="UTF-8" standalone="yes"?>
<Relationships xmlns="http://schemas.openxmlformats.org/package/2006/relationships"><Relationship Id="rId3" Type="http://schemas.openxmlformats.org/officeDocument/2006/relationships/hyperlink" Target="https://cohere.com/blog/int8-binary-embeddings"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0.xml"/><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004358"/>
            <a:ext cx="5577840" cy="1846659"/>
          </a:xfrm>
        </p:spPr>
        <p:txBody>
          <a:bodyPr/>
          <a:lstStyle/>
          <a:p>
            <a:r>
              <a:rPr lang="en-US" b="1" dirty="0">
                <a:latin typeface="Segoe UI Semibold" panose="020B0502040204020203" pitchFamily="34" charset="0"/>
                <a:cs typeface="Segoe UI Semibold" panose="020B0502040204020203" pitchFamily="34" charset="0"/>
              </a:rPr>
              <a:t>Retrieval Augmented Generation using Azure OpenAI</a:t>
            </a:r>
          </a:p>
        </p:txBody>
      </p:sp>
      <p:sp>
        <p:nvSpPr>
          <p:cNvPr id="5" name="Text Placeholder 4"/>
          <p:cNvSpPr>
            <a:spLocks noGrp="1"/>
          </p:cNvSpPr>
          <p:nvPr>
            <p:ph type="body" sz="quarter" idx="12"/>
          </p:nvPr>
        </p:nvSpPr>
        <p:spPr>
          <a:xfrm>
            <a:off x="584200" y="4279641"/>
            <a:ext cx="3371715" cy="1661993"/>
          </a:xfrm>
        </p:spPr>
        <p:txBody>
          <a:bodyPr/>
          <a:lstStyle/>
          <a:p>
            <a:r>
              <a:rPr lang="en-US" b="1" dirty="0"/>
              <a:t>Sagnik Banerjee</a:t>
            </a:r>
          </a:p>
          <a:p>
            <a:r>
              <a:rPr lang="en-US" b="1" dirty="0">
                <a:solidFill>
                  <a:srgbClr val="454142"/>
                </a:solidFill>
              </a:rPr>
              <a:t>Sr Consultant Data &amp; AI</a:t>
            </a:r>
          </a:p>
          <a:p>
            <a:r>
              <a:rPr lang="en-US" b="1" dirty="0">
                <a:solidFill>
                  <a:srgbClr val="454142"/>
                </a:solidFill>
              </a:rPr>
              <a:t>Microsoft</a:t>
            </a:r>
          </a:p>
          <a:p>
            <a:endParaRPr lang="en-US" dirty="0"/>
          </a:p>
          <a:p>
            <a:endParaRPr lang="en-US" dirty="0"/>
          </a:p>
          <a:p>
            <a:fld id="{13B58D23-F667-48D7-9C8B-5514DB2849D6}" type="datetime2">
              <a:rPr lang="en-US" sz="1400" b="1" smtClean="0">
                <a:solidFill>
                  <a:srgbClr val="454142"/>
                </a:solidFill>
              </a:rPr>
              <a:t>Monday, April 28, 2025</a:t>
            </a:fld>
            <a:endParaRPr lang="en-US" sz="1400" b="1" dirty="0">
              <a:solidFill>
                <a:srgbClr val="454142"/>
              </a:solidFill>
            </a:endParaRP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996A-1183-AE38-E08F-41591EAC1F0D}"/>
              </a:ext>
            </a:extLst>
          </p:cNvPr>
          <p:cNvSpPr>
            <a:spLocks noGrp="1"/>
          </p:cNvSpPr>
          <p:nvPr>
            <p:ph type="title"/>
          </p:nvPr>
        </p:nvSpPr>
        <p:spPr>
          <a:xfrm>
            <a:off x="588263" y="457200"/>
            <a:ext cx="11018520" cy="553998"/>
          </a:xfrm>
        </p:spPr>
        <p:txBody>
          <a:bodyPr/>
          <a:lstStyle/>
          <a:p>
            <a:r>
              <a:rPr lang="en-US"/>
              <a:t>RAG on PostgreSQL </a:t>
            </a:r>
          </a:p>
        </p:txBody>
      </p:sp>
      <p:sp>
        <p:nvSpPr>
          <p:cNvPr id="13" name="TextBox 12">
            <a:extLst>
              <a:ext uri="{FF2B5EF4-FFF2-40B4-BE49-F238E27FC236}">
                <a16:creationId xmlns:a16="http://schemas.microsoft.com/office/drawing/2014/main" id="{3A3182F8-9E6C-1D4B-5D0C-135BFE11D99B}"/>
              </a:ext>
            </a:extLst>
          </p:cNvPr>
          <p:cNvSpPr txBox="1"/>
          <p:nvPr/>
        </p:nvSpPr>
        <p:spPr>
          <a:xfrm>
            <a:off x="4867577" y="505619"/>
            <a:ext cx="1111695" cy="457200"/>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DEMO</a:t>
            </a:r>
          </a:p>
        </p:txBody>
      </p:sp>
      <p:sp>
        <p:nvSpPr>
          <p:cNvPr id="9" name="Rounded Rectangle 5">
            <a:extLst>
              <a:ext uri="{FF2B5EF4-FFF2-40B4-BE49-F238E27FC236}">
                <a16:creationId xmlns:a16="http://schemas.microsoft.com/office/drawing/2014/main" id="{B1011ADC-73AE-C8DC-628D-EC0B3D07AF23}"/>
              </a:ext>
              <a:ext uri="{C183D7F6-B498-43B3-948B-1728B52AA6E4}">
                <adec:decorative xmlns:adec="http://schemas.microsoft.com/office/drawing/2017/decorative" val="1"/>
              </a:ext>
            </a:extLst>
          </p:cNvPr>
          <p:cNvSpPr/>
          <p:nvPr/>
        </p:nvSpPr>
        <p:spPr bwMode="auto">
          <a:xfrm>
            <a:off x="7177378" y="4192348"/>
            <a:ext cx="4426360" cy="22084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pic>
        <p:nvPicPr>
          <p:cNvPr id="5" name="Picture 4" descr="A screenshot of a chat">
            <a:extLst>
              <a:ext uri="{FF2B5EF4-FFF2-40B4-BE49-F238E27FC236}">
                <a16:creationId xmlns:a16="http://schemas.microsoft.com/office/drawing/2014/main" id="{0785C290-2850-3B63-BC8F-DD13342F7818}"/>
              </a:ext>
            </a:extLst>
          </p:cNvPr>
          <p:cNvPicPr>
            <a:picLocks noChangeAspect="1"/>
          </p:cNvPicPr>
          <p:nvPr/>
        </p:nvPicPr>
        <p:blipFill>
          <a:blip r:embed="rId3"/>
          <a:stretch>
            <a:fillRect/>
          </a:stretch>
        </p:blipFill>
        <p:spPr>
          <a:xfrm>
            <a:off x="588263" y="1344050"/>
            <a:ext cx="6937952" cy="4883814"/>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6" name="TextBox 5">
            <a:extLst>
              <a:ext uri="{FF2B5EF4-FFF2-40B4-BE49-F238E27FC236}">
                <a16:creationId xmlns:a16="http://schemas.microsoft.com/office/drawing/2014/main" id="{A061684E-9E04-30BC-0DC1-5D961EDCB2F8}"/>
              </a:ext>
            </a:extLst>
          </p:cNvPr>
          <p:cNvSpPr txBox="1"/>
          <p:nvPr/>
        </p:nvSpPr>
        <p:spPr>
          <a:xfrm>
            <a:off x="7705630" y="2813447"/>
            <a:ext cx="4220420" cy="1231106"/>
          </a:xfrm>
          <a:prstGeom prst="rect">
            <a:avLst/>
          </a:prstGeom>
          <a:noFill/>
        </p:spPr>
        <p:txBody>
          <a:bodyPr wrap="square" lIns="90000" tIns="0" rIns="90000" bIns="0" rtlCol="0">
            <a:spAutoFit/>
          </a:bodyPr>
          <a:lstStyle/>
          <a:p>
            <a:pPr algn="l"/>
            <a:endParaRPr lang="en-US" sz="1600"/>
          </a:p>
          <a:p>
            <a:pPr algn="l"/>
            <a:r>
              <a:rPr lang="en-US" sz="1600"/>
              <a:t>Azure OpenAI +</a:t>
            </a:r>
          </a:p>
          <a:p>
            <a:pPr algn="l"/>
            <a:r>
              <a:rPr lang="en-US" sz="1600"/>
              <a:t>Azure PostgreSQL Flexible Server + </a:t>
            </a:r>
          </a:p>
          <a:p>
            <a:pPr algn="l"/>
            <a:r>
              <a:rPr lang="en-US" sz="1600"/>
              <a:t>Azure Container Apps</a:t>
            </a:r>
          </a:p>
          <a:p>
            <a:pPr algn="l"/>
            <a:endParaRPr lang="en-US" sz="1600"/>
          </a:p>
        </p:txBody>
      </p:sp>
      <p:sp>
        <p:nvSpPr>
          <p:cNvPr id="8" name="TextBox 7">
            <a:extLst>
              <a:ext uri="{FF2B5EF4-FFF2-40B4-BE49-F238E27FC236}">
                <a16:creationId xmlns:a16="http://schemas.microsoft.com/office/drawing/2014/main" id="{FE3F8084-C6EC-1B5E-3DD0-7E58A1B64003}"/>
              </a:ext>
            </a:extLst>
          </p:cNvPr>
          <p:cNvSpPr txBox="1"/>
          <p:nvPr/>
        </p:nvSpPr>
        <p:spPr>
          <a:xfrm>
            <a:off x="7705630" y="4427688"/>
            <a:ext cx="4134678" cy="1723549"/>
          </a:xfrm>
          <a:prstGeom prst="rect">
            <a:avLst/>
          </a:prstGeom>
          <a:noFill/>
        </p:spPr>
        <p:txBody>
          <a:bodyPr wrap="square">
            <a:spAutoFit/>
          </a:bodyPr>
          <a:lstStyle/>
          <a:p>
            <a:pPr algn="l"/>
            <a:r>
              <a:rPr lang="en-US" sz="2400">
                <a:latin typeface="+mj-lt"/>
              </a:rPr>
              <a:t>Code:</a:t>
            </a:r>
          </a:p>
          <a:p>
            <a:pPr algn="l"/>
            <a:r>
              <a:rPr lang="en-US" sz="2400">
                <a:solidFill>
                  <a:schemeClr val="accent2"/>
                </a:solidFill>
                <a:hlinkClick r:id="rId4">
                  <a:extLst>
                    <a:ext uri="{A12FA001-AC4F-418D-AE19-62706E023703}">
                      <ahyp:hlinkClr xmlns:ahyp="http://schemas.microsoft.com/office/drawing/2018/hyperlinkcolor" val="tx"/>
                    </a:ext>
                  </a:extLst>
                </a:hlinkClick>
              </a:rPr>
              <a:t>aka.ms/rag-postgres</a:t>
            </a:r>
            <a:endParaRPr lang="en-US" sz="2400"/>
          </a:p>
          <a:p>
            <a:pPr algn="l">
              <a:spcBef>
                <a:spcPts val="1200"/>
              </a:spcBef>
            </a:pPr>
            <a:r>
              <a:rPr lang="en-US" sz="2400">
                <a:latin typeface="+mj-lt"/>
              </a:rPr>
              <a:t>Demo:</a:t>
            </a:r>
          </a:p>
          <a:p>
            <a:pPr algn="l"/>
            <a:r>
              <a:rPr lang="en-US" sz="2400">
                <a:solidFill>
                  <a:schemeClr val="accent2"/>
                </a:solidFill>
                <a:hlinkClick r:id="rId5">
                  <a:extLst>
                    <a:ext uri="{A12FA001-AC4F-418D-AE19-62706E023703}">
                      <ahyp:hlinkClr xmlns:ahyp="http://schemas.microsoft.com/office/drawing/2018/hyperlinkcolor" val="tx"/>
                    </a:ext>
                  </a:extLst>
                </a:hlinkClick>
              </a:rPr>
              <a:t>aka.ms/rag-postgres/demo</a:t>
            </a:r>
            <a:endParaRPr lang="en-US" sz="2400">
              <a:solidFill>
                <a:schemeClr val="accent2"/>
              </a:solidFill>
            </a:endParaRPr>
          </a:p>
        </p:txBody>
      </p:sp>
    </p:spTree>
    <p:extLst>
      <p:ext uri="{BB962C8B-B14F-4D97-AF65-F5344CB8AC3E}">
        <p14:creationId xmlns:p14="http://schemas.microsoft.com/office/powerpoint/2010/main" val="34211478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Rounded Rectangle 5">
            <a:extLst>
              <a:ext uri="{FF2B5EF4-FFF2-40B4-BE49-F238E27FC236}">
                <a16:creationId xmlns:a16="http://schemas.microsoft.com/office/drawing/2014/main" id="{7B90614F-10FB-6A53-4EBE-E7B327042C08}"/>
              </a:ext>
              <a:ext uri="{C183D7F6-B498-43B3-948B-1728B52AA6E4}">
                <adec:decorative xmlns:adec="http://schemas.microsoft.com/office/drawing/2017/decorative" val="1"/>
              </a:ext>
            </a:extLst>
          </p:cNvPr>
          <p:cNvSpPr/>
          <p:nvPr/>
        </p:nvSpPr>
        <p:spPr bwMode="auto">
          <a:xfrm>
            <a:off x="4288220" y="3606567"/>
            <a:ext cx="3210300" cy="2340850"/>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 name="Title 1">
            <a:extLst>
              <a:ext uri="{FF2B5EF4-FFF2-40B4-BE49-F238E27FC236}">
                <a16:creationId xmlns:a16="http://schemas.microsoft.com/office/drawing/2014/main" id="{3D52996A-1183-AE38-E08F-41591EAC1F0D}"/>
              </a:ext>
            </a:extLst>
          </p:cNvPr>
          <p:cNvSpPr>
            <a:spLocks noGrp="1"/>
          </p:cNvSpPr>
          <p:nvPr>
            <p:ph type="title"/>
          </p:nvPr>
        </p:nvSpPr>
        <p:spPr/>
        <p:txBody>
          <a:bodyPr/>
          <a:lstStyle/>
          <a:p>
            <a:r>
              <a:rPr lang="en-US"/>
              <a:t>Advanced RAG with query rewriting</a:t>
            </a:r>
          </a:p>
        </p:txBody>
      </p:sp>
      <p:grpSp>
        <p:nvGrpSpPr>
          <p:cNvPr id="22" name="Group 21" descr="What's a good shoe for a mountain trale?&#10;">
            <a:extLst>
              <a:ext uri="{FF2B5EF4-FFF2-40B4-BE49-F238E27FC236}">
                <a16:creationId xmlns:a16="http://schemas.microsoft.com/office/drawing/2014/main" id="{277F2210-2A9D-5175-C96A-C5857044C367}"/>
              </a:ext>
            </a:extLst>
          </p:cNvPr>
          <p:cNvGrpSpPr/>
          <p:nvPr/>
        </p:nvGrpSpPr>
        <p:grpSpPr>
          <a:xfrm>
            <a:off x="599808" y="1978178"/>
            <a:ext cx="1898415" cy="1175481"/>
            <a:chOff x="2844244" y="1978178"/>
            <a:chExt cx="1898415" cy="1175481"/>
          </a:xfrm>
        </p:grpSpPr>
        <p:sp>
          <p:nvSpPr>
            <p:cNvPr id="21" name="Freeform 20">
              <a:extLst>
                <a:ext uri="{FF2B5EF4-FFF2-40B4-BE49-F238E27FC236}">
                  <a16:creationId xmlns:a16="http://schemas.microsoft.com/office/drawing/2014/main" id="{D90D51C1-5B64-9AD3-B941-B83219F74CE3}"/>
                </a:ext>
                <a:ext uri="{C183D7F6-B498-43B3-948B-1728B52AA6E4}">
                  <adec:decorative xmlns:adec="http://schemas.microsoft.com/office/drawing/2017/decorative" val="1"/>
                </a:ext>
              </a:extLst>
            </p:cNvPr>
            <p:cNvSpPr/>
            <p:nvPr/>
          </p:nvSpPr>
          <p:spPr bwMode="auto">
            <a:xfrm>
              <a:off x="2844244"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0" name="Text Placeholder 5">
              <a:extLst>
                <a:ext uri="{FF2B5EF4-FFF2-40B4-BE49-F238E27FC236}">
                  <a16:creationId xmlns:a16="http://schemas.microsoft.com/office/drawing/2014/main" id="{003DF999-3A8F-A29E-952D-7F0EA7BA390A}"/>
                </a:ext>
                <a:ext uri="{C183D7F6-B498-43B3-948B-1728B52AA6E4}">
                  <adec:decorative xmlns:adec="http://schemas.microsoft.com/office/drawing/2017/decorative" val="1"/>
                </a:ext>
              </a:extLst>
            </p:cNvPr>
            <p:cNvSpPr txBox="1">
              <a:spLocks/>
            </p:cNvSpPr>
            <p:nvPr/>
          </p:nvSpPr>
          <p:spPr>
            <a:xfrm>
              <a:off x="2878918"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What's a good shoe for a mountain </a:t>
              </a:r>
              <a:r>
                <a:rPr lang="en-US" sz="1400" err="1">
                  <a:solidFill>
                    <a:schemeClr val="bg1"/>
                  </a:solidFill>
                  <a:latin typeface="Segoe UI"/>
                  <a:cs typeface="Segoe UI Semilight"/>
                </a:rPr>
                <a:t>trale</a:t>
              </a:r>
              <a:r>
                <a:rPr lang="en-US" sz="1400">
                  <a:solidFill>
                    <a:schemeClr val="bg1"/>
                  </a:solidFill>
                  <a:latin typeface="Segoe UI"/>
                  <a:cs typeface="Segoe UI Semilight"/>
                </a:rPr>
                <a:t>?</a:t>
              </a:r>
            </a:p>
          </p:txBody>
        </p:sp>
      </p:grpSp>
      <p:sp>
        <p:nvSpPr>
          <p:cNvPr id="7" name="Rounded Rectangle 5">
            <a:extLst>
              <a:ext uri="{FF2B5EF4-FFF2-40B4-BE49-F238E27FC236}">
                <a16:creationId xmlns:a16="http://schemas.microsoft.com/office/drawing/2014/main" id="{F9E601F2-957F-3556-AC39-545B643C2D92}"/>
              </a:ext>
              <a:ext uri="{C183D7F6-B498-43B3-948B-1728B52AA6E4}">
                <adec:decorative xmlns:adec="http://schemas.microsoft.com/office/drawing/2017/decorative" val="1"/>
              </a:ext>
            </a:extLst>
          </p:cNvPr>
          <p:cNvSpPr/>
          <p:nvPr/>
        </p:nvSpPr>
        <p:spPr bwMode="auto">
          <a:xfrm>
            <a:off x="586598" y="3597587"/>
            <a:ext cx="1426307" cy="2340850"/>
          </a:xfrm>
          <a:prstGeom prst="roundRect">
            <a:avLst>
              <a:gd name="adj" fmla="val 818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0" name="Graphic 31" descr="Person with chat icon">
            <a:extLst>
              <a:ext uri="{FF2B5EF4-FFF2-40B4-BE49-F238E27FC236}">
                <a16:creationId xmlns:a16="http://schemas.microsoft.com/office/drawing/2014/main" id="{E163BD32-415A-0206-1821-DEA63AC11D09}"/>
              </a:ext>
            </a:extLst>
          </p:cNvPr>
          <p:cNvSpPr/>
          <p:nvPr/>
        </p:nvSpPr>
        <p:spPr>
          <a:xfrm>
            <a:off x="1041579"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7" name="Text Placeholder 5">
            <a:extLst>
              <a:ext uri="{FF2B5EF4-FFF2-40B4-BE49-F238E27FC236}">
                <a16:creationId xmlns:a16="http://schemas.microsoft.com/office/drawing/2014/main" id="{5A08DBA8-B693-2FCA-2088-13F364053E19}"/>
              </a:ext>
            </a:extLst>
          </p:cNvPr>
          <p:cNvSpPr txBox="1">
            <a:spLocks/>
          </p:cNvSpPr>
          <p:nvPr/>
        </p:nvSpPr>
        <p:spPr>
          <a:xfrm>
            <a:off x="660540"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11" name="Rounded Rectangle 5">
            <a:extLst>
              <a:ext uri="{FF2B5EF4-FFF2-40B4-BE49-F238E27FC236}">
                <a16:creationId xmlns:a16="http://schemas.microsoft.com/office/drawing/2014/main" id="{BCF2A82C-955C-CFC3-A8CF-3874D3FB5C8D}"/>
              </a:ext>
              <a:ext uri="{C183D7F6-B498-43B3-948B-1728B52AA6E4}">
                <adec:decorative xmlns:adec="http://schemas.microsoft.com/office/drawing/2017/decorative" val="1"/>
              </a:ext>
            </a:extLst>
          </p:cNvPr>
          <p:cNvSpPr/>
          <p:nvPr/>
        </p:nvSpPr>
        <p:spPr bwMode="auto">
          <a:xfrm>
            <a:off x="2372913" y="3597587"/>
            <a:ext cx="1568938" cy="2340850"/>
          </a:xfrm>
          <a:prstGeom prst="roundRect">
            <a:avLst>
              <a:gd name="adj" fmla="val 6589"/>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8" name="Graphic 22" descr="Large Language Model icon">
            <a:extLst>
              <a:ext uri="{FF2B5EF4-FFF2-40B4-BE49-F238E27FC236}">
                <a16:creationId xmlns:a16="http://schemas.microsoft.com/office/drawing/2014/main" id="{0615080B-2DF1-7014-D4ED-FD5892DB3525}"/>
              </a:ext>
            </a:extLst>
          </p:cNvPr>
          <p:cNvSpPr/>
          <p:nvPr/>
        </p:nvSpPr>
        <p:spPr>
          <a:xfrm>
            <a:off x="2885627" y="4212493"/>
            <a:ext cx="543510" cy="543815"/>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69" name="Text Placeholder 5">
            <a:extLst>
              <a:ext uri="{FF2B5EF4-FFF2-40B4-BE49-F238E27FC236}">
                <a16:creationId xmlns:a16="http://schemas.microsoft.com/office/drawing/2014/main" id="{F5D2E3DF-8659-5371-2D3D-08F9010D241F}"/>
              </a:ext>
            </a:extLst>
          </p:cNvPr>
          <p:cNvSpPr txBox="1">
            <a:spLocks/>
          </p:cNvSpPr>
          <p:nvPr/>
        </p:nvSpPr>
        <p:spPr>
          <a:xfrm>
            <a:off x="251817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88" name="Group 87" descr="Mountain trail shoe&#10;">
            <a:extLst>
              <a:ext uri="{FF2B5EF4-FFF2-40B4-BE49-F238E27FC236}">
                <a16:creationId xmlns:a16="http://schemas.microsoft.com/office/drawing/2014/main" id="{52933867-A034-D4C1-6613-601E6CE836FE}"/>
              </a:ext>
            </a:extLst>
          </p:cNvPr>
          <p:cNvGrpSpPr/>
          <p:nvPr/>
        </p:nvGrpSpPr>
        <p:grpSpPr>
          <a:xfrm>
            <a:off x="3694843" y="3923534"/>
            <a:ext cx="858592" cy="670785"/>
            <a:chOff x="3694843" y="3923534"/>
            <a:chExt cx="858592" cy="670785"/>
          </a:xfrm>
        </p:grpSpPr>
        <p:sp>
          <p:nvSpPr>
            <p:cNvPr id="71" name="TextBox 7">
              <a:extLst>
                <a:ext uri="{FF2B5EF4-FFF2-40B4-BE49-F238E27FC236}">
                  <a16:creationId xmlns:a16="http://schemas.microsoft.com/office/drawing/2014/main" id="{A7E54BA8-136D-908D-0DE1-99F6D9BE365B}"/>
                </a:ext>
                <a:ext uri="{C183D7F6-B498-43B3-948B-1728B52AA6E4}">
                  <adec:decorative xmlns:adec="http://schemas.microsoft.com/office/drawing/2017/decorative" val="1"/>
                </a:ext>
              </a:extLst>
            </p:cNvPr>
            <p:cNvSpPr txBox="1"/>
            <p:nvPr/>
          </p:nvSpPr>
          <p:spPr>
            <a:xfrm>
              <a:off x="3694843" y="3923534"/>
              <a:ext cx="858592" cy="514738"/>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72000" rIns="0" bIns="7200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pPr algn="ctr"/>
              <a:r>
                <a:rPr lang="en-US" sz="1200">
                  <a:solidFill>
                    <a:schemeClr val="tx1"/>
                  </a:solidFill>
                  <a:ea typeface="+mn-lt"/>
                  <a:cs typeface="+mn-lt"/>
                </a:rPr>
                <a:t>Mountain</a:t>
              </a:r>
              <a:br>
                <a:rPr lang="en-US" sz="1200">
                  <a:solidFill>
                    <a:schemeClr val="tx1"/>
                  </a:solidFill>
                  <a:ea typeface="+mn-lt"/>
                  <a:cs typeface="+mn-lt"/>
                </a:rPr>
              </a:br>
              <a:r>
                <a:rPr lang="en-US" sz="1200">
                  <a:solidFill>
                    <a:schemeClr val="tx1"/>
                  </a:solidFill>
                  <a:ea typeface="+mn-lt"/>
                  <a:cs typeface="+mn-lt"/>
                </a:rPr>
                <a:t>trail shoe</a:t>
              </a:r>
            </a:p>
          </p:txBody>
        </p:sp>
        <p:cxnSp>
          <p:nvCxnSpPr>
            <p:cNvPr id="60" name="Straight Connector 59">
              <a:extLst>
                <a:ext uri="{FF2B5EF4-FFF2-40B4-BE49-F238E27FC236}">
                  <a16:creationId xmlns:a16="http://schemas.microsoft.com/office/drawing/2014/main" id="{056566F0-3321-9078-DAF9-EFD2DD6E04D2}"/>
                </a:ext>
                <a:ext uri="{C183D7F6-B498-43B3-948B-1728B52AA6E4}">
                  <adec:decorative xmlns:adec="http://schemas.microsoft.com/office/drawing/2017/decorative" val="1"/>
                </a:ext>
              </a:extLst>
            </p:cNvPr>
            <p:cNvCxnSpPr>
              <a:cxnSpLocks/>
            </p:cNvCxnSpPr>
            <p:nvPr/>
          </p:nvCxnSpPr>
          <p:spPr>
            <a:xfrm>
              <a:off x="3940141"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61" name="Group 60">
              <a:extLst>
                <a:ext uri="{FF2B5EF4-FFF2-40B4-BE49-F238E27FC236}">
                  <a16:creationId xmlns:a16="http://schemas.microsoft.com/office/drawing/2014/main" id="{BBE9B582-C189-5D6F-C310-9032EAB8F870}"/>
                </a:ext>
              </a:extLst>
            </p:cNvPr>
            <p:cNvGrpSpPr/>
            <p:nvPr/>
          </p:nvGrpSpPr>
          <p:grpSpPr>
            <a:xfrm>
              <a:off x="4192647" y="4374485"/>
              <a:ext cx="219835" cy="219834"/>
              <a:chOff x="1613419" y="2537559"/>
              <a:chExt cx="339399" cy="339399"/>
            </a:xfrm>
          </p:grpSpPr>
          <p:sp>
            <p:nvSpPr>
              <p:cNvPr id="62" name="Oval 61">
                <a:extLst>
                  <a:ext uri="{FF2B5EF4-FFF2-40B4-BE49-F238E27FC236}">
                    <a16:creationId xmlns:a16="http://schemas.microsoft.com/office/drawing/2014/main" id="{A7C94280-405D-E02E-4310-C61F9BE7A239}"/>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3" name="Oval 62">
                <a:extLst>
                  <a:ext uri="{FF2B5EF4-FFF2-40B4-BE49-F238E27FC236}">
                    <a16:creationId xmlns:a16="http://schemas.microsoft.com/office/drawing/2014/main" id="{E563A737-4F68-701D-C9EF-FEB3A03D6686}"/>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12" name="Graphic 29" descr="Database with magnifying glass icon">
            <a:extLst>
              <a:ext uri="{FF2B5EF4-FFF2-40B4-BE49-F238E27FC236}">
                <a16:creationId xmlns:a16="http://schemas.microsoft.com/office/drawing/2014/main" id="{3CDD3771-5CD4-63F2-C7ED-963F89B117E2}"/>
              </a:ext>
            </a:extLst>
          </p:cNvPr>
          <p:cNvSpPr/>
          <p:nvPr/>
        </p:nvSpPr>
        <p:spPr>
          <a:xfrm>
            <a:off x="4746651"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8" name="Text Placeholder 5">
            <a:extLst>
              <a:ext uri="{FF2B5EF4-FFF2-40B4-BE49-F238E27FC236}">
                <a16:creationId xmlns:a16="http://schemas.microsoft.com/office/drawing/2014/main" id="{0A55724F-ADB3-ACBF-002C-BF46295CDCCC}"/>
              </a:ext>
            </a:extLst>
          </p:cNvPr>
          <p:cNvSpPr txBox="1">
            <a:spLocks/>
          </p:cNvSpPr>
          <p:nvPr/>
        </p:nvSpPr>
        <p:spPr>
          <a:xfrm>
            <a:off x="4365866"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70" name="TextBox 7">
            <a:extLst>
              <a:ext uri="{FF2B5EF4-FFF2-40B4-BE49-F238E27FC236}">
                <a16:creationId xmlns:a16="http://schemas.microsoft.com/office/drawing/2014/main" id="{CA44738B-811B-3820-29E2-E7BD0B7990DD}"/>
              </a:ext>
            </a:extLst>
          </p:cNvPr>
          <p:cNvSpPr txBox="1"/>
          <p:nvPr/>
        </p:nvSpPr>
        <p:spPr>
          <a:xfrm>
            <a:off x="5646489" y="3870042"/>
            <a:ext cx="1750364" cy="203132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[101]: </a:t>
            </a:r>
          </a:p>
          <a:p>
            <a:r>
              <a:rPr lang="en-US" sz="1200">
                <a:solidFill>
                  <a:schemeClr val="tx1"/>
                </a:solidFill>
                <a:ea typeface="+mn-lt"/>
                <a:cs typeface="+mn-lt"/>
              </a:rPr>
              <a:t>Name: </a:t>
            </a:r>
            <a:r>
              <a:rPr lang="en-US" sz="1200" err="1">
                <a:solidFill>
                  <a:schemeClr val="tx1"/>
                </a:solidFill>
                <a:ea typeface="+mn-lt"/>
                <a:cs typeface="+mn-lt"/>
              </a:rPr>
              <a:t>TrekExtreme</a:t>
            </a:r>
            <a:r>
              <a:rPr lang="en-US" sz="1200">
                <a:solidFill>
                  <a:schemeClr val="tx1"/>
                </a:solidFill>
                <a:ea typeface="+mn-lt"/>
                <a:cs typeface="+mn-lt"/>
              </a:rPr>
              <a:t> Hiking Shoes</a:t>
            </a:r>
            <a:br>
              <a:rPr lang="en-US" sz="1200">
                <a:solidFill>
                  <a:schemeClr val="tx1"/>
                </a:solidFill>
                <a:ea typeface="+mn-lt"/>
                <a:cs typeface="+mn-lt"/>
              </a:rPr>
            </a:br>
            <a:r>
              <a:rPr lang="en-US" sz="1200">
                <a:solidFill>
                  <a:schemeClr val="tx1"/>
                </a:solidFill>
                <a:ea typeface="+mn-lt"/>
                <a:cs typeface="+mn-lt"/>
              </a:rPr>
              <a:t>Price: 135.99</a:t>
            </a:r>
          </a:p>
          <a:p>
            <a:r>
              <a:rPr lang="en-US" sz="1200">
                <a:solidFill>
                  <a:schemeClr val="tx1"/>
                </a:solidFill>
                <a:ea typeface="+mn-lt"/>
                <a:cs typeface="+mn-lt"/>
              </a:rPr>
              <a:t>Brand: Raptor Elite</a:t>
            </a:r>
          </a:p>
          <a:p>
            <a:r>
              <a:rPr lang="en-US" sz="1200">
                <a:solidFill>
                  <a:schemeClr val="tx1"/>
                </a:solidFill>
                <a:ea typeface="+mn-lt"/>
                <a:cs typeface="+mn-lt"/>
              </a:rPr>
              <a:t>Type: Footwear</a:t>
            </a:r>
          </a:p>
          <a:p>
            <a:r>
              <a:rPr lang="en-US" sz="1200">
                <a:solidFill>
                  <a:schemeClr val="tx1"/>
                </a:solidFill>
                <a:ea typeface="+mn-lt"/>
                <a:cs typeface="+mn-lt"/>
              </a:rPr>
              <a:t>Description: The Trek Extreme hiking shoes by Raptor Elite are built to ensure any trail.</a:t>
            </a:r>
          </a:p>
          <a:p>
            <a:r>
              <a:rPr lang="en-US" sz="1200">
                <a:solidFill>
                  <a:schemeClr val="tx1"/>
                </a:solidFill>
                <a:ea typeface="+mn-lt"/>
                <a:cs typeface="+mn-lt"/>
              </a:rPr>
              <a:t>…</a:t>
            </a:r>
          </a:p>
        </p:txBody>
      </p:sp>
      <p:sp>
        <p:nvSpPr>
          <p:cNvPr id="6" name="Rounded Rectangle 5">
            <a:extLst>
              <a:ext uri="{FF2B5EF4-FFF2-40B4-BE49-F238E27FC236}">
                <a16:creationId xmlns:a16="http://schemas.microsoft.com/office/drawing/2014/main" id="{8D634EF6-8464-2A04-26BE-04AF7E14186C}"/>
              </a:ext>
              <a:ext uri="{C183D7F6-B498-43B3-948B-1728B52AA6E4}">
                <adec:decorative xmlns:adec="http://schemas.microsoft.com/office/drawing/2017/decorative" val="1"/>
              </a:ext>
            </a:extLst>
          </p:cNvPr>
          <p:cNvSpPr/>
          <p:nvPr/>
        </p:nvSpPr>
        <p:spPr bwMode="auto">
          <a:xfrm>
            <a:off x="7851835"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 name="Graphic 22" descr="Large Language Model icon">
            <a:extLst>
              <a:ext uri="{FF2B5EF4-FFF2-40B4-BE49-F238E27FC236}">
                <a16:creationId xmlns:a16="http://schemas.microsoft.com/office/drawing/2014/main" id="{F309D35B-B9FB-A3DD-BD36-6200912341B8}"/>
              </a:ext>
            </a:extLst>
          </p:cNvPr>
          <p:cNvSpPr/>
          <p:nvPr/>
        </p:nvSpPr>
        <p:spPr>
          <a:xfrm>
            <a:off x="8403166"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4" name="Text Placeholder 5">
            <a:extLst>
              <a:ext uri="{FF2B5EF4-FFF2-40B4-BE49-F238E27FC236}">
                <a16:creationId xmlns:a16="http://schemas.microsoft.com/office/drawing/2014/main" id="{3CA2E79F-FA90-9403-2BD0-AE04EF530E0E}"/>
              </a:ext>
            </a:extLst>
          </p:cNvPr>
          <p:cNvSpPr txBox="1">
            <a:spLocks/>
          </p:cNvSpPr>
          <p:nvPr/>
        </p:nvSpPr>
        <p:spPr>
          <a:xfrm>
            <a:off x="8161831"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35" name="Group 34" descr="For great hiking shoes, consider the TrekExtreme Hiking Shoes1  or the Trailblaze Steel-Blue Hiking Shoes2&#10;">
            <a:extLst>
              <a:ext uri="{FF2B5EF4-FFF2-40B4-BE49-F238E27FC236}">
                <a16:creationId xmlns:a16="http://schemas.microsoft.com/office/drawing/2014/main" id="{811ED852-AE8F-3BB6-4911-E905CF1C29E9}"/>
              </a:ext>
            </a:extLst>
          </p:cNvPr>
          <p:cNvGrpSpPr/>
          <p:nvPr/>
        </p:nvGrpSpPr>
        <p:grpSpPr>
          <a:xfrm>
            <a:off x="9018953" y="1205162"/>
            <a:ext cx="2948076" cy="1413927"/>
            <a:chOff x="5159472" y="1205162"/>
            <a:chExt cx="2948076" cy="1413927"/>
          </a:xfrm>
        </p:grpSpPr>
        <p:sp>
          <p:nvSpPr>
            <p:cNvPr id="34" name="Freeform 33">
              <a:extLst>
                <a:ext uri="{FF2B5EF4-FFF2-40B4-BE49-F238E27FC236}">
                  <a16:creationId xmlns:a16="http://schemas.microsoft.com/office/drawing/2014/main" id="{F94A07FE-DDBE-4F17-8346-742C1276970A}"/>
                </a:ext>
                <a:ext uri="{C183D7F6-B498-43B3-948B-1728B52AA6E4}">
                  <adec:decorative xmlns:adec="http://schemas.microsoft.com/office/drawing/2017/decorative" val="1"/>
                </a:ext>
              </a:extLst>
            </p:cNvPr>
            <p:cNvSpPr/>
            <p:nvPr/>
          </p:nvSpPr>
          <p:spPr bwMode="auto">
            <a:xfrm>
              <a:off x="5159472" y="1205162"/>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2" name="Text Placeholder 5">
              <a:extLst>
                <a:ext uri="{FF2B5EF4-FFF2-40B4-BE49-F238E27FC236}">
                  <a16:creationId xmlns:a16="http://schemas.microsoft.com/office/drawing/2014/main" id="{D50BE5A3-1459-E85C-1CE7-F2134F754089}"/>
                </a:ext>
                <a:ext uri="{C183D7F6-B498-43B3-948B-1728B52AA6E4}">
                  <adec:decorative xmlns:adec="http://schemas.microsoft.com/office/drawing/2017/decorative" val="1"/>
                </a:ext>
              </a:extLst>
            </p:cNvPr>
            <p:cNvSpPr txBox="1">
              <a:spLocks/>
            </p:cNvSpPr>
            <p:nvPr/>
          </p:nvSpPr>
          <p:spPr>
            <a:xfrm>
              <a:off x="5268330" y="1304532"/>
              <a:ext cx="2730360" cy="954107"/>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For great hiking shoes, consider the </a:t>
              </a:r>
              <a:r>
                <a:rPr lang="en-US" sz="1400" err="1">
                  <a:solidFill>
                    <a:schemeClr val="bg1"/>
                  </a:solidFill>
                  <a:latin typeface="Segoe UI"/>
                  <a:cs typeface="Segoe UI Semilight"/>
                </a:rPr>
                <a:t>TrekExtreme</a:t>
              </a:r>
              <a:r>
                <a:rPr lang="en-US" sz="1400">
                  <a:solidFill>
                    <a:schemeClr val="bg1"/>
                  </a:solidFill>
                  <a:latin typeface="Segoe UI"/>
                  <a:cs typeface="Segoe UI Semilight"/>
                </a:rPr>
                <a:t> Hiking Shoes</a:t>
              </a:r>
              <a:r>
                <a:rPr lang="en-US" sz="1400" baseline="30000">
                  <a:solidFill>
                    <a:schemeClr val="bg1"/>
                  </a:solidFill>
                  <a:latin typeface="Segoe UI"/>
                  <a:cs typeface="Segoe UI Semilight"/>
                </a:rPr>
                <a:t>1</a:t>
              </a:r>
              <a:r>
                <a:rPr lang="en-US" sz="1400">
                  <a:solidFill>
                    <a:schemeClr val="bg1"/>
                  </a:solidFill>
                  <a:latin typeface="Segoe UI"/>
                  <a:cs typeface="Segoe UI Semilight"/>
                </a:rPr>
                <a:t>  or the Trailblaze Steel-Blue Hiking Shoes</a:t>
              </a:r>
              <a:r>
                <a:rPr lang="en-US" sz="1400" baseline="30000">
                  <a:solidFill>
                    <a:schemeClr val="bg1"/>
                  </a:solidFill>
                  <a:latin typeface="Segoe UI"/>
                  <a:cs typeface="Segoe UI Semilight"/>
                </a:rPr>
                <a:t>2</a:t>
              </a:r>
            </a:p>
          </p:txBody>
        </p:sp>
      </p:grpSp>
      <p:sp>
        <p:nvSpPr>
          <p:cNvPr id="9" name="Graphic 27" descr="Robot icon">
            <a:extLst>
              <a:ext uri="{FF2B5EF4-FFF2-40B4-BE49-F238E27FC236}">
                <a16:creationId xmlns:a16="http://schemas.microsoft.com/office/drawing/2014/main" id="{166BB72C-9775-BA55-6C8F-294120178201}"/>
              </a:ext>
            </a:extLst>
          </p:cNvPr>
          <p:cNvSpPr/>
          <p:nvPr/>
        </p:nvSpPr>
        <p:spPr>
          <a:xfrm>
            <a:off x="10448282"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7" name="Group 86">
            <a:extLst>
              <a:ext uri="{FF2B5EF4-FFF2-40B4-BE49-F238E27FC236}">
                <a16:creationId xmlns:a16="http://schemas.microsoft.com/office/drawing/2014/main" id="{7AFE50A7-D5EF-7DE0-0B44-F37CED0C64AD}"/>
              </a:ext>
              <a:ext uri="{C183D7F6-B498-43B3-948B-1728B52AA6E4}">
                <adec:decorative xmlns:adec="http://schemas.microsoft.com/office/drawing/2017/decorative" val="1"/>
              </a:ext>
            </a:extLst>
          </p:cNvPr>
          <p:cNvGrpSpPr/>
          <p:nvPr/>
        </p:nvGrpSpPr>
        <p:grpSpPr>
          <a:xfrm>
            <a:off x="2011999" y="4374485"/>
            <a:ext cx="472341" cy="219834"/>
            <a:chOff x="2011999" y="4374485"/>
            <a:chExt cx="472341" cy="219834"/>
          </a:xfrm>
        </p:grpSpPr>
        <p:cxnSp>
          <p:nvCxnSpPr>
            <p:cNvPr id="13" name="Straight Connector 12">
              <a:extLst>
                <a:ext uri="{FF2B5EF4-FFF2-40B4-BE49-F238E27FC236}">
                  <a16:creationId xmlns:a16="http://schemas.microsoft.com/office/drawing/2014/main" id="{3AC1BD0B-4866-6746-7295-13D2E8FC94B4}"/>
                </a:ext>
                <a:ext uri="{C183D7F6-B498-43B3-948B-1728B52AA6E4}">
                  <adec:decorative xmlns:adec="http://schemas.microsoft.com/office/drawing/2017/decorative" val="1"/>
                </a:ext>
              </a:extLst>
            </p:cNvPr>
            <p:cNvCxnSpPr>
              <a:cxnSpLocks/>
            </p:cNvCxnSpPr>
            <p:nvPr/>
          </p:nvCxnSpPr>
          <p:spPr>
            <a:xfrm>
              <a:off x="2011999"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14" name="Group 13">
              <a:extLst>
                <a:ext uri="{FF2B5EF4-FFF2-40B4-BE49-F238E27FC236}">
                  <a16:creationId xmlns:a16="http://schemas.microsoft.com/office/drawing/2014/main" id="{D78B0D00-AA04-DB67-222A-145DF51FCBE1}"/>
                </a:ext>
              </a:extLst>
            </p:cNvPr>
            <p:cNvGrpSpPr/>
            <p:nvPr/>
          </p:nvGrpSpPr>
          <p:grpSpPr>
            <a:xfrm>
              <a:off x="2264505" y="4374485"/>
              <a:ext cx="219835" cy="219834"/>
              <a:chOff x="1613419" y="2537559"/>
              <a:chExt cx="339399" cy="339399"/>
            </a:xfrm>
          </p:grpSpPr>
          <p:sp>
            <p:nvSpPr>
              <p:cNvPr id="15" name="Oval 14">
                <a:extLst>
                  <a:ext uri="{FF2B5EF4-FFF2-40B4-BE49-F238E27FC236}">
                    <a16:creationId xmlns:a16="http://schemas.microsoft.com/office/drawing/2014/main" id="{F21B45AA-B71C-DC78-FEF0-60DB57B59C22}"/>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6" name="Oval 15">
                <a:extLst>
                  <a:ext uri="{FF2B5EF4-FFF2-40B4-BE49-F238E27FC236}">
                    <a16:creationId xmlns:a16="http://schemas.microsoft.com/office/drawing/2014/main" id="{F5F86609-8D42-B46E-EAF7-4D32EE17A5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91" name="Group 90">
            <a:extLst>
              <a:ext uri="{FF2B5EF4-FFF2-40B4-BE49-F238E27FC236}">
                <a16:creationId xmlns:a16="http://schemas.microsoft.com/office/drawing/2014/main" id="{F8A05276-8572-6DBB-285B-A2C9BA399BB5}"/>
              </a:ext>
              <a:ext uri="{C183D7F6-B498-43B3-948B-1728B52AA6E4}">
                <adec:decorative xmlns:adec="http://schemas.microsoft.com/office/drawing/2017/decorative" val="1"/>
              </a:ext>
            </a:extLst>
          </p:cNvPr>
          <p:cNvGrpSpPr/>
          <p:nvPr/>
        </p:nvGrpSpPr>
        <p:grpSpPr>
          <a:xfrm>
            <a:off x="9750250" y="3226588"/>
            <a:ext cx="487098" cy="219834"/>
            <a:chOff x="9750250" y="3226588"/>
            <a:chExt cx="487098" cy="219834"/>
          </a:xfrm>
        </p:grpSpPr>
        <p:cxnSp>
          <p:nvCxnSpPr>
            <p:cNvPr id="25" name="Straight Connector 24">
              <a:extLst>
                <a:ext uri="{FF2B5EF4-FFF2-40B4-BE49-F238E27FC236}">
                  <a16:creationId xmlns:a16="http://schemas.microsoft.com/office/drawing/2014/main" id="{3F43FDFF-C7E6-01FD-1B13-482EFB750521}"/>
                </a:ext>
                <a:ext uri="{C183D7F6-B498-43B3-948B-1728B52AA6E4}">
                  <adec:decorative xmlns:adec="http://schemas.microsoft.com/office/drawing/2017/decorative" val="1"/>
                </a:ext>
              </a:extLst>
            </p:cNvPr>
            <p:cNvCxnSpPr>
              <a:cxnSpLocks/>
            </p:cNvCxnSpPr>
            <p:nvPr/>
          </p:nvCxnSpPr>
          <p:spPr>
            <a:xfrm>
              <a:off x="9750250" y="3336505"/>
              <a:ext cx="383515"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D1F5A42B-5860-B8DC-CF4F-534629242F2E}"/>
                </a:ext>
              </a:extLst>
            </p:cNvPr>
            <p:cNvGrpSpPr/>
            <p:nvPr/>
          </p:nvGrpSpPr>
          <p:grpSpPr>
            <a:xfrm>
              <a:off x="10017513" y="3226588"/>
              <a:ext cx="219835" cy="219834"/>
              <a:chOff x="1613419" y="2537559"/>
              <a:chExt cx="339399" cy="339399"/>
            </a:xfrm>
          </p:grpSpPr>
          <p:sp>
            <p:nvSpPr>
              <p:cNvPr id="27" name="Oval 26">
                <a:extLst>
                  <a:ext uri="{FF2B5EF4-FFF2-40B4-BE49-F238E27FC236}">
                    <a16:creationId xmlns:a16="http://schemas.microsoft.com/office/drawing/2014/main" id="{C9D4D9B8-BD6D-676B-CE6F-4F08EFF8728D}"/>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8" name="Oval 27">
                <a:extLst>
                  <a:ext uri="{FF2B5EF4-FFF2-40B4-BE49-F238E27FC236}">
                    <a16:creationId xmlns:a16="http://schemas.microsoft.com/office/drawing/2014/main" id="{0B142970-E584-BA09-6D7D-BB5A6379CFC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89" name="Group 88">
            <a:extLst>
              <a:ext uri="{FF2B5EF4-FFF2-40B4-BE49-F238E27FC236}">
                <a16:creationId xmlns:a16="http://schemas.microsoft.com/office/drawing/2014/main" id="{BB517C5F-439C-C751-E034-96B733935A74}"/>
              </a:ext>
              <a:ext uri="{C183D7F6-B498-43B3-948B-1728B52AA6E4}">
                <adec:decorative xmlns:adec="http://schemas.microsoft.com/office/drawing/2017/decorative" val="1"/>
              </a:ext>
            </a:extLst>
          </p:cNvPr>
          <p:cNvGrpSpPr/>
          <p:nvPr/>
        </p:nvGrpSpPr>
        <p:grpSpPr>
          <a:xfrm>
            <a:off x="1299751" y="3226588"/>
            <a:ext cx="6665642" cy="370999"/>
            <a:chOff x="1299751" y="3226588"/>
            <a:chExt cx="6665642" cy="370999"/>
          </a:xfrm>
        </p:grpSpPr>
        <p:cxnSp>
          <p:nvCxnSpPr>
            <p:cNvPr id="29" name="Straight Connector 28">
              <a:extLst>
                <a:ext uri="{FF2B5EF4-FFF2-40B4-BE49-F238E27FC236}">
                  <a16:creationId xmlns:a16="http://schemas.microsoft.com/office/drawing/2014/main" id="{51A104C1-C30C-3E67-116C-C29FF3C2439C}"/>
                </a:ext>
                <a:ext uri="{C183D7F6-B498-43B3-948B-1728B52AA6E4}">
                  <adec:decorative xmlns:adec="http://schemas.microsoft.com/office/drawing/2017/decorative" val="1"/>
                </a:ext>
              </a:extLst>
            </p:cNvPr>
            <p:cNvCxnSpPr>
              <a:cxnSpLocks/>
            </p:cNvCxnSpPr>
            <p:nvPr/>
          </p:nvCxnSpPr>
          <p:spPr>
            <a:xfrm>
              <a:off x="1299751" y="3336505"/>
              <a:ext cx="655208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33" name="Group 32">
              <a:extLst>
                <a:ext uri="{FF2B5EF4-FFF2-40B4-BE49-F238E27FC236}">
                  <a16:creationId xmlns:a16="http://schemas.microsoft.com/office/drawing/2014/main" id="{881A0FA2-330B-584F-CCE9-FA39CE7A5266}"/>
                </a:ext>
              </a:extLst>
            </p:cNvPr>
            <p:cNvGrpSpPr/>
            <p:nvPr/>
          </p:nvGrpSpPr>
          <p:grpSpPr>
            <a:xfrm>
              <a:off x="7745558" y="3226588"/>
              <a:ext cx="219835" cy="219834"/>
              <a:chOff x="1613419" y="2537559"/>
              <a:chExt cx="339399" cy="339399"/>
            </a:xfrm>
          </p:grpSpPr>
          <p:sp>
            <p:nvSpPr>
              <p:cNvPr id="44" name="Oval 43">
                <a:extLst>
                  <a:ext uri="{FF2B5EF4-FFF2-40B4-BE49-F238E27FC236}">
                    <a16:creationId xmlns:a16="http://schemas.microsoft.com/office/drawing/2014/main" id="{2973B334-D24A-D81D-6435-4869E2596192}"/>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17537AD1-4487-2291-4034-A7AB6F5D477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2" name="Straight Connector 51">
              <a:extLst>
                <a:ext uri="{FF2B5EF4-FFF2-40B4-BE49-F238E27FC236}">
                  <a16:creationId xmlns:a16="http://schemas.microsoft.com/office/drawing/2014/main" id="{A8EF4F8B-FD40-BBB4-43BE-BF536F7C4E62}"/>
                </a:ext>
                <a:ext uri="{C183D7F6-B498-43B3-948B-1728B52AA6E4}">
                  <adec:decorative xmlns:adec="http://schemas.microsoft.com/office/drawing/2017/decorative" val="1"/>
                </a:ext>
              </a:extLst>
            </p:cNvPr>
            <p:cNvCxnSpPr>
              <a:cxnSpLocks/>
              <a:stCxn id="7" idx="0"/>
            </p:cNvCxnSpPr>
            <p:nvPr/>
          </p:nvCxnSpPr>
          <p:spPr>
            <a:xfrm flipH="1" flipV="1">
              <a:off x="1299751" y="3336505"/>
              <a:ext cx="1" cy="261082"/>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grpSp>
        <p:nvGrpSpPr>
          <p:cNvPr id="90" name="Group 89">
            <a:extLst>
              <a:ext uri="{FF2B5EF4-FFF2-40B4-BE49-F238E27FC236}">
                <a16:creationId xmlns:a16="http://schemas.microsoft.com/office/drawing/2014/main" id="{5954B518-C3AE-0D16-B5D0-86D42DEF22A8}"/>
              </a:ext>
              <a:ext uri="{C183D7F6-B498-43B3-948B-1728B52AA6E4}">
                <adec:decorative xmlns:adec="http://schemas.microsoft.com/office/drawing/2017/decorative" val="1"/>
              </a:ext>
            </a:extLst>
          </p:cNvPr>
          <p:cNvGrpSpPr/>
          <p:nvPr/>
        </p:nvGrpSpPr>
        <p:grpSpPr>
          <a:xfrm>
            <a:off x="7497815" y="4374485"/>
            <a:ext cx="472341" cy="219834"/>
            <a:chOff x="7497815" y="4374485"/>
            <a:chExt cx="472341" cy="219834"/>
          </a:xfrm>
        </p:grpSpPr>
        <p:cxnSp>
          <p:nvCxnSpPr>
            <p:cNvPr id="64" name="Straight Connector 63">
              <a:extLst>
                <a:ext uri="{FF2B5EF4-FFF2-40B4-BE49-F238E27FC236}">
                  <a16:creationId xmlns:a16="http://schemas.microsoft.com/office/drawing/2014/main" id="{20765FBB-E5A7-7BE4-AB48-1B46BC201CD3}"/>
                </a:ext>
                <a:ext uri="{C183D7F6-B498-43B3-948B-1728B52AA6E4}">
                  <adec:decorative xmlns:adec="http://schemas.microsoft.com/office/drawing/2017/decorative" val="1"/>
                </a:ext>
              </a:extLst>
            </p:cNvPr>
            <p:cNvCxnSpPr>
              <a:cxnSpLocks/>
            </p:cNvCxnSpPr>
            <p:nvPr/>
          </p:nvCxnSpPr>
          <p:spPr>
            <a:xfrm>
              <a:off x="7497815"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65" name="Group 64">
              <a:extLst>
                <a:ext uri="{FF2B5EF4-FFF2-40B4-BE49-F238E27FC236}">
                  <a16:creationId xmlns:a16="http://schemas.microsoft.com/office/drawing/2014/main" id="{96D2EAAA-9360-8568-FFEA-D3D34DEDC400}"/>
                </a:ext>
              </a:extLst>
            </p:cNvPr>
            <p:cNvGrpSpPr/>
            <p:nvPr/>
          </p:nvGrpSpPr>
          <p:grpSpPr>
            <a:xfrm>
              <a:off x="7750321" y="4374485"/>
              <a:ext cx="219835" cy="219834"/>
              <a:chOff x="1613419" y="2537559"/>
              <a:chExt cx="339399" cy="339399"/>
            </a:xfrm>
          </p:grpSpPr>
          <p:sp>
            <p:nvSpPr>
              <p:cNvPr id="66" name="Oval 65">
                <a:extLst>
                  <a:ext uri="{FF2B5EF4-FFF2-40B4-BE49-F238E27FC236}">
                    <a16:creationId xmlns:a16="http://schemas.microsoft.com/office/drawing/2014/main" id="{815F1079-05E5-E99B-B2B4-FC92F8F441BC}"/>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7" name="Oval 66">
                <a:extLst>
                  <a:ext uri="{FF2B5EF4-FFF2-40B4-BE49-F238E27FC236}">
                    <a16:creationId xmlns:a16="http://schemas.microsoft.com/office/drawing/2014/main" id="{B40A1A24-36E3-8258-1485-B2BADB7494AB}"/>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Tree>
    <p:extLst>
      <p:ext uri="{BB962C8B-B14F-4D97-AF65-F5344CB8AC3E}">
        <p14:creationId xmlns:p14="http://schemas.microsoft.com/office/powerpoint/2010/main" val="463171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22"/>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500"/>
                                        <p:tgtEl>
                                          <p:spTgt spid="87"/>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87"/>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69"/>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11"/>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68"/>
                                        </p:tgtEl>
                                        <p:attrNameLst>
                                          <p:attrName>ppt_x</p:attrName>
                                          <p:attrName>ppt_y</p:attrName>
                                        </p:attrNameLst>
                                      </p:cBhvr>
                                      <p:rCtr x="0" y="1759"/>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fade">
                                      <p:cBhvr>
                                        <p:cTn id="51" dur="500"/>
                                        <p:tgtEl>
                                          <p:spTgt spid="88"/>
                                        </p:tgtEl>
                                      </p:cBhvr>
                                    </p:animEffect>
                                  </p:childTnLst>
                                </p:cTn>
                              </p:par>
                              <p:par>
                                <p:cTn id="52" presetID="42" presetClass="path" presetSubtype="0" decel="100000" fill="hold" nodeType="withEffect">
                                  <p:stCondLst>
                                    <p:cond delay="0"/>
                                  </p:stCondLst>
                                  <p:childTnLst>
                                    <p:animMotion origin="layout" path="M -1.04167E-6 -4.81481E-6 L -1.04167E-6 0.03542 " pathEditMode="relative" rAng="0" ptsTypes="AA">
                                      <p:cBhvr>
                                        <p:cTn id="53" dur="700" spd="-100000" fill="hold"/>
                                        <p:tgtEl>
                                          <p:spTgt spid="88"/>
                                        </p:tgtEl>
                                        <p:attrNameLst>
                                          <p:attrName>ppt_x</p:attrName>
                                          <p:attrName>ppt_y</p:attrName>
                                        </p:attrNameLst>
                                      </p:cBhvr>
                                      <p:rCtr x="0" y="1759"/>
                                    </p:animMotion>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42" presetClass="path" presetSubtype="0" decel="100000" fill="hold" grpId="1" nodeType="withEffect">
                                  <p:stCondLst>
                                    <p:cond delay="0"/>
                                  </p:stCondLst>
                                  <p:childTnLst>
                                    <p:animMotion origin="layout" path="M 0 -2.59259E-6 L 0 0.03542 " pathEditMode="relative" rAng="0" ptsTypes="AA">
                                      <p:cBhvr>
                                        <p:cTn id="58" dur="700" spd="-100000" fill="hold"/>
                                        <p:tgtEl>
                                          <p:spTgt spid="12"/>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42" presetClass="path" presetSubtype="0" decel="100000" fill="hold" grpId="1" nodeType="withEffect">
                                  <p:stCondLst>
                                    <p:cond delay="0"/>
                                  </p:stCondLst>
                                  <p:childTnLst>
                                    <p:animMotion origin="layout" path="M 0 -2.59259E-6 L 0 0.03542 " pathEditMode="relative" rAng="0" ptsTypes="AA">
                                      <p:cBhvr>
                                        <p:cTn id="63" dur="700" spd="-100000" fill="hold"/>
                                        <p:tgtEl>
                                          <p:spTgt spid="18"/>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70"/>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8"/>
                                        </p:tgtEl>
                                        <p:attrNameLst>
                                          <p:attrName>ppt_x</p:attrName>
                                          <p:attrName>ppt_y</p:attrName>
                                        </p:attrNameLst>
                                      </p:cBhvr>
                                      <p:rCtr x="0" y="1759"/>
                                    </p:animMotion>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par>
                                <p:cTn id="79" presetID="42" presetClass="path" presetSubtype="0" decel="100000" fill="hold" nodeType="withEffect">
                                  <p:stCondLst>
                                    <p:cond delay="0"/>
                                  </p:stCondLst>
                                  <p:childTnLst>
                                    <p:animMotion origin="layout" path="M -1.04167E-6 -4.81481E-6 L -1.04167E-6 0.03542 " pathEditMode="relative" rAng="0" ptsTypes="AA">
                                      <p:cBhvr>
                                        <p:cTn id="80" dur="700" spd="-100000" fill="hold"/>
                                        <p:tgtEl>
                                          <p:spTgt spid="89"/>
                                        </p:tgtEl>
                                        <p:attrNameLst>
                                          <p:attrName>ppt_x</p:attrName>
                                          <p:attrName>ppt_y</p:attrName>
                                        </p:attrNameLst>
                                      </p:cBhvr>
                                      <p:rCtr x="0" y="1759"/>
                                    </p:animMotion>
                                  </p:childTnLst>
                                </p:cTn>
                              </p:par>
                              <p:par>
                                <p:cTn id="81" presetID="10" presetClass="entr" presetSubtype="0" fill="hold" nodeType="with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500"/>
                                        <p:tgtEl>
                                          <p:spTgt spid="90"/>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90"/>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8"/>
                                        </p:tgtEl>
                                        <p:attrNameLst>
                                          <p:attrName>ppt_x</p:attrName>
                                          <p:attrName>ppt_y</p:attrName>
                                        </p:attrNameLst>
                                      </p:cBhvr>
                                      <p:rCtr x="0" y="1759"/>
                                    </p:animMotion>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42" presetClass="path" presetSubtype="0" decel="100000" fill="hold" grpId="1" nodeType="withEffect">
                                  <p:stCondLst>
                                    <p:cond delay="0"/>
                                  </p:stCondLst>
                                  <p:childTnLst>
                                    <p:animMotion origin="layout" path="M 0 -2.59259E-6 L 0 0.03542 " pathEditMode="relative" rAng="0" ptsTypes="AA">
                                      <p:cBhvr>
                                        <p:cTn id="95" dur="700" spd="-100000" fill="hold"/>
                                        <p:tgtEl>
                                          <p:spTgt spid="24"/>
                                        </p:tgtEl>
                                        <p:attrNameLst>
                                          <p:attrName>ppt_x</p:attrName>
                                          <p:attrName>ppt_y</p:attrName>
                                        </p:attrNameLst>
                                      </p:cBhvr>
                                      <p:rCtr x="0" y="1759"/>
                                    </p:animMotion>
                                  </p:childTnLst>
                                </p:cTn>
                              </p:par>
                              <p:par>
                                <p:cTn id="96" presetID="10" presetClass="entr" presetSubtype="0" fill="hold" grpId="0"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500"/>
                                        <p:tgtEl>
                                          <p:spTgt spid="6"/>
                                        </p:tgtEl>
                                      </p:cBhvr>
                                    </p:animEffect>
                                  </p:childTnLst>
                                </p:cTn>
                              </p:par>
                              <p:par>
                                <p:cTn id="99" presetID="42" presetClass="path" presetSubtype="0" decel="100000" fill="hold" grpId="1" nodeType="withEffect">
                                  <p:stCondLst>
                                    <p:cond delay="0"/>
                                  </p:stCondLst>
                                  <p:childTnLst>
                                    <p:animMotion origin="layout" path="M 0 -2.59259E-6 L 0 0.03542 " pathEditMode="relative" rAng="0" ptsTypes="AA">
                                      <p:cBhvr>
                                        <p:cTn id="100" dur="700" spd="-100000" fill="hold"/>
                                        <p:tgtEl>
                                          <p:spTgt spid="6"/>
                                        </p:tgtEl>
                                        <p:attrNameLst>
                                          <p:attrName>ppt_x</p:attrName>
                                          <p:attrName>ppt_y</p:attrName>
                                        </p:attrNameLst>
                                      </p:cBhvr>
                                      <p:rCtr x="0" y="1759"/>
                                    </p:animMotion>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91"/>
                                        </p:tgtEl>
                                        <p:attrNameLst>
                                          <p:attrName>style.visibility</p:attrName>
                                        </p:attrNameLst>
                                      </p:cBhvr>
                                      <p:to>
                                        <p:strVal val="visible"/>
                                      </p:to>
                                    </p:set>
                                    <p:animEffect transition="in" filter="fade">
                                      <p:cBhvr>
                                        <p:cTn id="105" dur="500"/>
                                        <p:tgtEl>
                                          <p:spTgt spid="91"/>
                                        </p:tgtEl>
                                      </p:cBhvr>
                                    </p:animEffect>
                                  </p:childTnLst>
                                </p:cTn>
                              </p:par>
                              <p:par>
                                <p:cTn id="106" presetID="42" presetClass="path" presetSubtype="0" decel="100000" fill="hold" nodeType="withEffect">
                                  <p:stCondLst>
                                    <p:cond delay="0"/>
                                  </p:stCondLst>
                                  <p:childTnLst>
                                    <p:animMotion origin="layout" path="M 0 -2.59259E-6 L 0 0.03542 " pathEditMode="relative" rAng="0" ptsTypes="AA">
                                      <p:cBhvr>
                                        <p:cTn id="107" dur="700" spd="-100000" fill="hold"/>
                                        <p:tgtEl>
                                          <p:spTgt spid="91"/>
                                        </p:tgtEl>
                                        <p:attrNameLst>
                                          <p:attrName>ppt_x</p:attrName>
                                          <p:attrName>ppt_y</p:attrName>
                                        </p:attrNameLst>
                                      </p:cBhvr>
                                      <p:rCtr x="0" y="1759"/>
                                    </p:animMotion>
                                  </p:childTnLst>
                                </p:cTn>
                              </p:par>
                              <p:par>
                                <p:cTn id="108" presetID="10" presetClass="entr" presetSubtype="0" fill="hold" grpId="0"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fade">
                                      <p:cBhvr>
                                        <p:cTn id="110" dur="500"/>
                                        <p:tgtEl>
                                          <p:spTgt spid="9"/>
                                        </p:tgtEl>
                                      </p:cBhvr>
                                    </p:animEffect>
                                  </p:childTnLst>
                                </p:cTn>
                              </p:par>
                              <p:par>
                                <p:cTn id="111" presetID="42" presetClass="path" presetSubtype="0" decel="100000" fill="hold" grpId="1" nodeType="withEffect">
                                  <p:stCondLst>
                                    <p:cond delay="0"/>
                                  </p:stCondLst>
                                  <p:childTnLst>
                                    <p:animMotion origin="layout" path="M 0 -2.59259E-6 L 0 0.03542 " pathEditMode="relative" rAng="0" ptsTypes="AA">
                                      <p:cBhvr>
                                        <p:cTn id="112" dur="700" spd="-100000" fill="hold"/>
                                        <p:tgtEl>
                                          <p:spTgt spid="9"/>
                                        </p:tgtEl>
                                        <p:attrNameLst>
                                          <p:attrName>ppt_x</p:attrName>
                                          <p:attrName>ppt_y</p:attrName>
                                        </p:attrNameLst>
                                      </p:cBhvr>
                                      <p:rCtr x="0" y="1759"/>
                                    </p:animMotion>
                                  </p:childTnLst>
                                </p:cTn>
                              </p:par>
                              <p:par>
                                <p:cTn id="113" presetID="10" presetClass="entr" presetSubtype="0" fill="hold"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fade">
                                      <p:cBhvr>
                                        <p:cTn id="115" dur="500"/>
                                        <p:tgtEl>
                                          <p:spTgt spid="35"/>
                                        </p:tgtEl>
                                      </p:cBhvr>
                                    </p:animEffect>
                                  </p:childTnLst>
                                </p:cTn>
                              </p:par>
                              <p:par>
                                <p:cTn id="116" presetID="42" presetClass="path" presetSubtype="0" decel="100000" fill="hold" nodeType="withEffect">
                                  <p:stCondLst>
                                    <p:cond delay="0"/>
                                  </p:stCondLst>
                                  <p:childTnLst>
                                    <p:animMotion origin="layout" path="M 3.125E-6 -3.7037E-6 L 3.125E-6 0.03542 " pathEditMode="relative" rAng="0" ptsTypes="AA">
                                      <p:cBhvr>
                                        <p:cTn id="117"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7" grpId="0" animBg="1"/>
      <p:bldP spid="7" grpId="1" animBg="1"/>
      <p:bldP spid="10" grpId="0" animBg="1"/>
      <p:bldP spid="10" grpId="1" animBg="1"/>
      <p:bldP spid="17" grpId="0"/>
      <p:bldP spid="17" grpId="1"/>
      <p:bldP spid="11" grpId="0" animBg="1"/>
      <p:bldP spid="11" grpId="1" animBg="1"/>
      <p:bldP spid="68" grpId="0" animBg="1"/>
      <p:bldP spid="68" grpId="1" animBg="1"/>
      <p:bldP spid="69" grpId="0"/>
      <p:bldP spid="69" grpId="1"/>
      <p:bldP spid="12" grpId="0" animBg="1"/>
      <p:bldP spid="12" grpId="1" animBg="1"/>
      <p:bldP spid="18" grpId="0"/>
      <p:bldP spid="18" grpId="1"/>
      <p:bldP spid="70" grpId="0"/>
      <p:bldP spid="70" grpId="1"/>
      <p:bldP spid="6" grpId="0" animBg="1"/>
      <p:bldP spid="6" grpId="1" animBg="1"/>
      <p:bldP spid="8" grpId="0" animBg="1"/>
      <p:bldP spid="8" grpId="1" animBg="1"/>
      <p:bldP spid="24" grpId="0"/>
      <p:bldP spid="24" grpId="1"/>
      <p:bldP spid="9" grpId="0" animBg="1"/>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D1D9D-C909-9A91-BADA-BFE95604E322}"/>
              </a:ext>
            </a:extLst>
          </p:cNvPr>
          <p:cNvSpPr>
            <a:spLocks noGrp="1"/>
          </p:cNvSpPr>
          <p:nvPr>
            <p:ph type="title"/>
          </p:nvPr>
        </p:nvSpPr>
        <p:spPr/>
        <p:txBody>
          <a:bodyPr/>
          <a:lstStyle/>
          <a:p>
            <a:r>
              <a:rPr lang="en-US"/>
              <a:t>Advanced RAG on PostgreSQL </a:t>
            </a:r>
          </a:p>
        </p:txBody>
      </p:sp>
      <p:sp>
        <p:nvSpPr>
          <p:cNvPr id="5" name="TextBox 4">
            <a:extLst>
              <a:ext uri="{FF2B5EF4-FFF2-40B4-BE49-F238E27FC236}">
                <a16:creationId xmlns:a16="http://schemas.microsoft.com/office/drawing/2014/main" id="{C11754F1-27B5-2967-F5E0-E38C3F0BC8B1}"/>
              </a:ext>
            </a:extLst>
          </p:cNvPr>
          <p:cNvSpPr txBox="1"/>
          <p:nvPr/>
        </p:nvSpPr>
        <p:spPr>
          <a:xfrm>
            <a:off x="6947837" y="505619"/>
            <a:ext cx="1111695" cy="457200"/>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DEMO</a:t>
            </a:r>
          </a:p>
        </p:txBody>
      </p:sp>
      <p:pic>
        <p:nvPicPr>
          <p:cNvPr id="7" name="Picture 6" descr="A screenshot of a chat">
            <a:extLst>
              <a:ext uri="{FF2B5EF4-FFF2-40B4-BE49-F238E27FC236}">
                <a16:creationId xmlns:a16="http://schemas.microsoft.com/office/drawing/2014/main" id="{E080B021-D803-FE65-62DA-AD78F4F60D77}"/>
              </a:ext>
            </a:extLst>
          </p:cNvPr>
          <p:cNvPicPr>
            <a:picLocks noChangeAspect="1"/>
          </p:cNvPicPr>
          <p:nvPr/>
        </p:nvPicPr>
        <p:blipFill>
          <a:blip r:embed="rId3"/>
          <a:stretch>
            <a:fillRect/>
          </a:stretch>
        </p:blipFill>
        <p:spPr>
          <a:xfrm>
            <a:off x="588263" y="1344051"/>
            <a:ext cx="10038158" cy="4883813"/>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Tree>
    <p:extLst>
      <p:ext uri="{BB962C8B-B14F-4D97-AF65-F5344CB8AC3E}">
        <p14:creationId xmlns:p14="http://schemas.microsoft.com/office/powerpoint/2010/main" val="8865779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175992" cy="553998"/>
          </a:xfrm>
        </p:spPr>
        <p:txBody>
          <a:bodyPr/>
          <a:lstStyle/>
          <a:p>
            <a:r>
              <a:rPr lang="en-US" dirty="0">
                <a:cs typeface="Segoe UI"/>
              </a:rPr>
              <a:t>RAG: </a:t>
            </a:r>
            <a:r>
              <a:rPr lang="en-US" dirty="0">
                <a:gradFill>
                  <a:gsLst>
                    <a:gs pos="0">
                      <a:srgbClr val="0078D4"/>
                    </a:gs>
                    <a:gs pos="80000">
                      <a:srgbClr val="399A91"/>
                    </a:gs>
                  </a:gsLst>
                  <a:path path="circle">
                    <a:fillToRect l="100000" t="100000"/>
                  </a:path>
                </a:gradFill>
                <a:cs typeface="Segoe UI"/>
              </a:rPr>
              <a:t>R</a:t>
            </a:r>
            <a:r>
              <a:rPr lang="en-US" dirty="0">
                <a:cs typeface="Segoe UI"/>
              </a:rPr>
              <a:t>etrieval </a:t>
            </a:r>
            <a:r>
              <a:rPr lang="en-US" dirty="0">
                <a:gradFill>
                  <a:gsLst>
                    <a:gs pos="0">
                      <a:srgbClr val="C03BC4"/>
                    </a:gs>
                    <a:gs pos="80000">
                      <a:srgbClr val="0078D4"/>
                    </a:gs>
                  </a:gsLst>
                  <a:path path="circle">
                    <a:fillToRect l="100000" t="100000"/>
                  </a:path>
                </a:gradFill>
                <a:cs typeface="Segoe UI"/>
              </a:rPr>
              <a:t>A</a:t>
            </a:r>
            <a:r>
              <a:rPr lang="en-US" dirty="0">
                <a:cs typeface="Segoe UI"/>
              </a:rPr>
              <a:t>ugmented </a:t>
            </a:r>
            <a:r>
              <a:rPr lang="en-US" dirty="0">
                <a:gradFill>
                  <a:gsLst>
                    <a:gs pos="0">
                      <a:srgbClr val="FF5C39"/>
                    </a:gs>
                    <a:gs pos="80000">
                      <a:srgbClr val="C03BC4"/>
                    </a:gs>
                  </a:gsLst>
                  <a:path path="circle">
                    <a:fillToRect l="100000" t="100000"/>
                  </a:path>
                </a:gradFill>
                <a:cs typeface="Segoe UI"/>
              </a:rPr>
              <a:t>G</a:t>
            </a:r>
            <a:r>
              <a:rPr lang="en-US" dirty="0">
                <a:cs typeface="Segoe UI"/>
              </a:rPr>
              <a:t>eneration</a:t>
            </a:r>
            <a:endParaRPr lang="en-US" dirty="0"/>
          </a:p>
        </p:txBody>
      </p:sp>
      <p:grpSp>
        <p:nvGrpSpPr>
          <p:cNvPr id="14" name="Group 13" descr="Do my company perks cover underwater activities?&#10;">
            <a:extLst>
              <a:ext uri="{FF2B5EF4-FFF2-40B4-BE49-F238E27FC236}">
                <a16:creationId xmlns:a16="http://schemas.microsoft.com/office/drawing/2014/main" id="{B15D0127-E23C-F50A-D509-21C1B144D9D2}"/>
              </a:ext>
            </a:extLst>
          </p:cNvPr>
          <p:cNvGrpSpPr/>
          <p:nvPr/>
        </p:nvGrpSpPr>
        <p:grpSpPr>
          <a:xfrm>
            <a:off x="400474" y="1978178"/>
            <a:ext cx="2297083" cy="1175481"/>
            <a:chOff x="3131799" y="1978178"/>
            <a:chExt cx="2297083" cy="1175481"/>
          </a:xfrm>
        </p:grpSpPr>
        <p:sp>
          <p:nvSpPr>
            <p:cNvPr id="13" name="Freeform 12">
              <a:extLst>
                <a:ext uri="{FF2B5EF4-FFF2-40B4-BE49-F238E27FC236}">
                  <a16:creationId xmlns:a16="http://schemas.microsoft.com/office/drawing/2014/main" id="{938DD1C1-C719-D56C-B39E-F2B95D3854B3}"/>
                </a:ext>
                <a:ext uri="{C183D7F6-B498-43B3-948B-1728B52AA6E4}">
                  <adec:decorative xmlns:adec="http://schemas.microsoft.com/office/drawing/2017/decorative" val="1"/>
                </a:ext>
              </a:extLst>
            </p:cNvPr>
            <p:cNvSpPr/>
            <p:nvPr/>
          </p:nvSpPr>
          <p:spPr bwMode="auto">
            <a:xfrm>
              <a:off x="3131799" y="1978178"/>
              <a:ext cx="2297083" cy="1175481"/>
            </a:xfrm>
            <a:custGeom>
              <a:avLst/>
              <a:gdLst>
                <a:gd name="connsiteX0" fmla="*/ 152403 w 2297083"/>
                <a:gd name="connsiteY0" fmla="*/ 0 h 1175481"/>
                <a:gd name="connsiteX1" fmla="*/ 2144680 w 2297083"/>
                <a:gd name="connsiteY1" fmla="*/ 0 h 1175481"/>
                <a:gd name="connsiteX2" fmla="*/ 2297083 w 2297083"/>
                <a:gd name="connsiteY2" fmla="*/ 152403 h 1175481"/>
                <a:gd name="connsiteX3" fmla="*/ 2297083 w 2297083"/>
                <a:gd name="connsiteY3" fmla="*/ 761997 h 1175481"/>
                <a:gd name="connsiteX4" fmla="*/ 2144680 w 2297083"/>
                <a:gd name="connsiteY4" fmla="*/ 914400 h 1175481"/>
                <a:gd name="connsiteX5" fmla="*/ 1151457 w 2297083"/>
                <a:gd name="connsiteY5" fmla="*/ 914400 h 1175481"/>
                <a:gd name="connsiteX6" fmla="*/ 890376 w 2297083"/>
                <a:gd name="connsiteY6" fmla="*/ 1175481 h 1175481"/>
                <a:gd name="connsiteX7" fmla="*/ 890376 w 2297083"/>
                <a:gd name="connsiteY7" fmla="*/ 914400 h 1175481"/>
                <a:gd name="connsiteX8" fmla="*/ 152403 w 2297083"/>
                <a:gd name="connsiteY8" fmla="*/ 914400 h 1175481"/>
                <a:gd name="connsiteX9" fmla="*/ 0 w 2297083"/>
                <a:gd name="connsiteY9" fmla="*/ 761997 h 1175481"/>
                <a:gd name="connsiteX10" fmla="*/ 0 w 2297083"/>
                <a:gd name="connsiteY10" fmla="*/ 152403 h 1175481"/>
                <a:gd name="connsiteX11" fmla="*/ 152403 w 2297083"/>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7083" h="1175481">
                  <a:moveTo>
                    <a:pt x="152403" y="0"/>
                  </a:moveTo>
                  <a:lnTo>
                    <a:pt x="2144680" y="0"/>
                  </a:lnTo>
                  <a:cubicBezTo>
                    <a:pt x="2228850" y="0"/>
                    <a:pt x="2297083" y="68233"/>
                    <a:pt x="2297083" y="152403"/>
                  </a:cubicBezTo>
                  <a:lnTo>
                    <a:pt x="2297083" y="761997"/>
                  </a:lnTo>
                  <a:cubicBezTo>
                    <a:pt x="2297083" y="846167"/>
                    <a:pt x="2228850" y="914400"/>
                    <a:pt x="2144680" y="914400"/>
                  </a:cubicBezTo>
                  <a:lnTo>
                    <a:pt x="1151457" y="914400"/>
                  </a:lnTo>
                  <a:lnTo>
                    <a:pt x="890376" y="1175481"/>
                  </a:lnTo>
                  <a:lnTo>
                    <a:pt x="890376"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2" name="Text Placeholder 5">
              <a:extLst>
                <a:ext uri="{FF2B5EF4-FFF2-40B4-BE49-F238E27FC236}">
                  <a16:creationId xmlns:a16="http://schemas.microsoft.com/office/drawing/2014/main" id="{C7A2E610-2FA7-617D-B27E-89FB4FA3B191}"/>
                </a:ext>
                <a:ext uri="{C183D7F6-B498-43B3-948B-1728B52AA6E4}">
                  <adec:decorative xmlns:adec="http://schemas.microsoft.com/office/drawing/2017/decorative" val="1"/>
                </a:ext>
              </a:extLst>
            </p:cNvPr>
            <p:cNvSpPr txBox="1">
              <a:spLocks/>
            </p:cNvSpPr>
            <p:nvPr/>
          </p:nvSpPr>
          <p:spPr>
            <a:xfrm>
              <a:off x="3147117" y="2092067"/>
              <a:ext cx="2266448"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Do my company perks cover underwater activities?</a:t>
              </a:r>
            </a:p>
          </p:txBody>
        </p:sp>
      </p:grpSp>
      <p:sp>
        <p:nvSpPr>
          <p:cNvPr id="41" name="Rounded Rectangle 5">
            <a:extLst>
              <a:ext uri="{FF2B5EF4-FFF2-40B4-BE49-F238E27FC236}">
                <a16:creationId xmlns:a16="http://schemas.microsoft.com/office/drawing/2014/main" id="{3BCA042F-0A84-147C-ED4B-93A2052B3F13}"/>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Graphic 31" descr="Person with chat icon">
            <a:extLst>
              <a:ext uri="{FF2B5EF4-FFF2-40B4-BE49-F238E27FC236}">
                <a16:creationId xmlns:a16="http://schemas.microsoft.com/office/drawing/2014/main" id="{305D067F-46C1-B981-BD1C-BCB4C3CCFA57}"/>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 name="Text Placeholder 5">
            <a:extLst>
              <a:ext uri="{FF2B5EF4-FFF2-40B4-BE49-F238E27FC236}">
                <a16:creationId xmlns:a16="http://schemas.microsoft.com/office/drawing/2014/main" id="{0A1B75DD-98DA-C361-7981-6CFB428CBFA7}"/>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42" name="Rounded Rectangle 5">
            <a:extLst>
              <a:ext uri="{FF2B5EF4-FFF2-40B4-BE49-F238E27FC236}">
                <a16:creationId xmlns:a16="http://schemas.microsoft.com/office/drawing/2014/main" id="{0FA17A57-BB75-64DC-0737-EB7A4746E12A}"/>
              </a:ext>
              <a:ext uri="{C183D7F6-B498-43B3-948B-1728B52AA6E4}">
                <adec:decorative xmlns:adec="http://schemas.microsoft.com/office/drawing/2017/decorative" val="1"/>
              </a:ext>
            </a:extLst>
          </p:cNvPr>
          <p:cNvSpPr/>
          <p:nvPr/>
        </p:nvSpPr>
        <p:spPr bwMode="auto">
          <a:xfrm>
            <a:off x="3068652" y="3815013"/>
            <a:ext cx="3755862"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4" name="Graphic 29" descr="Database with magnifying glass icon">
            <a:extLst>
              <a:ext uri="{FF2B5EF4-FFF2-40B4-BE49-F238E27FC236}">
                <a16:creationId xmlns:a16="http://schemas.microsoft.com/office/drawing/2014/main" id="{51B870E1-96A5-FB67-8A14-4ACA41E02B2C}"/>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7" name="Text Placeholder 5">
            <a:extLst>
              <a:ext uri="{FF2B5EF4-FFF2-40B4-BE49-F238E27FC236}">
                <a16:creationId xmlns:a16="http://schemas.microsoft.com/office/drawing/2014/main" id="{DD8F7215-A614-85E4-EC3E-48D4218FCEC1}"/>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52" name="TextBox 7">
            <a:extLst>
              <a:ext uri="{FF2B5EF4-FFF2-40B4-BE49-F238E27FC236}">
                <a16:creationId xmlns:a16="http://schemas.microsoft.com/office/drawing/2014/main" id="{95AFEA5B-B156-02D5-8F18-D6805C99BF68}"/>
              </a:ext>
            </a:extLst>
          </p:cNvPr>
          <p:cNvSpPr txBox="1"/>
          <p:nvPr/>
        </p:nvSpPr>
        <p:spPr>
          <a:xfrm>
            <a:off x="4667076" y="4107283"/>
            <a:ext cx="1965748" cy="153888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err="1">
                <a:solidFill>
                  <a:schemeClr val="tx1"/>
                </a:solidFill>
                <a:ea typeface="+mn-lt"/>
                <a:cs typeface="+mn-lt"/>
              </a:rPr>
              <a:t>PerksPlus.pdf#page</a:t>
            </a:r>
            <a:r>
              <a:rPr lang="en-US" sz="1000">
                <a:solidFill>
                  <a:schemeClr val="tx1"/>
                </a:solidFill>
                <a:ea typeface="+mn-lt"/>
                <a:cs typeface="+mn-lt"/>
              </a:rPr>
              <a:t>=2: Some of the lessons covered under </a:t>
            </a:r>
            <a:r>
              <a:rPr lang="en-US" sz="1000" err="1">
                <a:solidFill>
                  <a:schemeClr val="tx1"/>
                </a:solidFill>
                <a:ea typeface="+mn-lt"/>
                <a:cs typeface="+mn-lt"/>
              </a:rPr>
              <a:t>PerksPlus</a:t>
            </a:r>
            <a:r>
              <a:rPr lang="en-US" sz="1000">
                <a:solidFill>
                  <a:schemeClr val="tx1"/>
                </a:solidFill>
                <a:ea typeface="+mn-lt"/>
                <a:cs typeface="+mn-lt"/>
              </a:rPr>
              <a:t> include: · Skiing and snowboarding lessons · Scuba diving lessons · Surfing lessons · Horseback riding lessons These lessons provide employees with the opportunity to try new things, challenge themselves, and improve their physical skills.….</a:t>
            </a:r>
          </a:p>
        </p:txBody>
      </p:sp>
      <p:sp>
        <p:nvSpPr>
          <p:cNvPr id="43" name="Rounded Rectangle 5">
            <a:extLst>
              <a:ext uri="{FF2B5EF4-FFF2-40B4-BE49-F238E27FC236}">
                <a16:creationId xmlns:a16="http://schemas.microsoft.com/office/drawing/2014/main" id="{8D00D928-A235-4B5E-4404-9598731F3E86}"/>
              </a:ext>
              <a:ext uri="{C183D7F6-B498-43B3-948B-1728B52AA6E4}">
                <adec:decorative xmlns:adec="http://schemas.microsoft.com/office/drawing/2017/decorative" val="1"/>
              </a:ext>
            </a:extLst>
          </p:cNvPr>
          <p:cNvSpPr/>
          <p:nvPr/>
        </p:nvSpPr>
        <p:spPr bwMode="auto">
          <a:xfrm>
            <a:off x="7380213"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Graphic 22" descr="Large Language Model icon">
            <a:extLst>
              <a:ext uri="{FF2B5EF4-FFF2-40B4-BE49-F238E27FC236}">
                <a16:creationId xmlns:a16="http://schemas.microsoft.com/office/drawing/2014/main" id="{556DE26A-42F6-6DD8-C107-651B9C6506AE}"/>
              </a:ext>
            </a:extLst>
          </p:cNvPr>
          <p:cNvSpPr/>
          <p:nvPr/>
        </p:nvSpPr>
        <p:spPr>
          <a:xfrm>
            <a:off x="7931544"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4" name="Text Placeholder 5">
            <a:extLst>
              <a:ext uri="{FF2B5EF4-FFF2-40B4-BE49-F238E27FC236}">
                <a16:creationId xmlns:a16="http://schemas.microsoft.com/office/drawing/2014/main" id="{D701FF38-F1BA-EE45-6291-A1CFE7800716}"/>
              </a:ext>
            </a:extLst>
          </p:cNvPr>
          <p:cNvSpPr txBox="1">
            <a:spLocks/>
          </p:cNvSpPr>
          <p:nvPr/>
        </p:nvSpPr>
        <p:spPr>
          <a:xfrm>
            <a:off x="7690209"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22" name="Group 21" descr="Yes, your company perks cover underwater activities such as scuba diving lessons1&#10;">
            <a:extLst>
              <a:ext uri="{FF2B5EF4-FFF2-40B4-BE49-F238E27FC236}">
                <a16:creationId xmlns:a16="http://schemas.microsoft.com/office/drawing/2014/main" id="{CA590F0E-CCFA-D180-250E-C2EA0972A476}"/>
              </a:ext>
            </a:extLst>
          </p:cNvPr>
          <p:cNvGrpSpPr/>
          <p:nvPr/>
        </p:nvGrpSpPr>
        <p:grpSpPr>
          <a:xfrm>
            <a:off x="9018953" y="1205162"/>
            <a:ext cx="2948076" cy="1413927"/>
            <a:chOff x="5147598" y="1205162"/>
            <a:chExt cx="2948076" cy="1413927"/>
          </a:xfrm>
        </p:grpSpPr>
        <p:sp>
          <p:nvSpPr>
            <p:cNvPr id="21" name="Freeform 20">
              <a:extLst>
                <a:ext uri="{FF2B5EF4-FFF2-40B4-BE49-F238E27FC236}">
                  <a16:creationId xmlns:a16="http://schemas.microsoft.com/office/drawing/2014/main" id="{0A85EA8C-BF46-A98F-AB67-C0BFA2DED972}"/>
                </a:ext>
                <a:ext uri="{C183D7F6-B498-43B3-948B-1728B52AA6E4}">
                  <adec:decorative xmlns:adec="http://schemas.microsoft.com/office/drawing/2017/decorative" val="1"/>
                </a:ext>
              </a:extLst>
            </p:cNvPr>
            <p:cNvSpPr/>
            <p:nvPr/>
          </p:nvSpPr>
          <p:spPr bwMode="auto">
            <a:xfrm>
              <a:off x="5147598" y="1205162"/>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9" name="Text Placeholder 5">
              <a:extLst>
                <a:ext uri="{FF2B5EF4-FFF2-40B4-BE49-F238E27FC236}">
                  <a16:creationId xmlns:a16="http://schemas.microsoft.com/office/drawing/2014/main" id="{8325D827-CCC2-BEE8-963B-74603144898E}"/>
                </a:ext>
                <a:ext uri="{C183D7F6-B498-43B3-948B-1728B52AA6E4}">
                  <adec:decorative xmlns:adec="http://schemas.microsoft.com/office/drawing/2017/decorative" val="1"/>
                </a:ext>
              </a:extLst>
            </p:cNvPr>
            <p:cNvSpPr txBox="1">
              <a:spLocks/>
            </p:cNvSpPr>
            <p:nvPr/>
          </p:nvSpPr>
          <p:spPr>
            <a:xfrm>
              <a:off x="5256456" y="1412253"/>
              <a:ext cx="2730360" cy="738664"/>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Yes, your company perks cover underwater activities such as scuba diving lessons</a:t>
              </a:r>
              <a:r>
                <a:rPr lang="en-US" sz="1400" baseline="30000">
                  <a:solidFill>
                    <a:schemeClr val="bg1"/>
                  </a:solidFill>
                  <a:latin typeface="Segoe UI"/>
                  <a:cs typeface="Segoe UI Semilight"/>
                </a:rPr>
                <a:t>1</a:t>
              </a:r>
            </a:p>
          </p:txBody>
        </p:sp>
      </p:grpSp>
      <p:sp>
        <p:nvSpPr>
          <p:cNvPr id="36" name="Graphic 27" descr="Robot icon">
            <a:extLst>
              <a:ext uri="{FF2B5EF4-FFF2-40B4-BE49-F238E27FC236}">
                <a16:creationId xmlns:a16="http://schemas.microsoft.com/office/drawing/2014/main" id="{8DF032A0-A39E-4698-739F-D5C4FA274C36}"/>
              </a:ext>
            </a:extLst>
          </p:cNvPr>
          <p:cNvSpPr/>
          <p:nvPr/>
        </p:nvSpPr>
        <p:spPr>
          <a:xfrm>
            <a:off x="10192368"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 name="Group 7">
            <a:extLst>
              <a:ext uri="{FF2B5EF4-FFF2-40B4-BE49-F238E27FC236}">
                <a16:creationId xmlns:a16="http://schemas.microsoft.com/office/drawing/2014/main" id="{49FB7D77-E407-679B-99AE-2058ECE9FCF8}"/>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45" name="Straight Connector 44">
              <a:extLst>
                <a:ext uri="{FF2B5EF4-FFF2-40B4-BE49-F238E27FC236}">
                  <a16:creationId xmlns:a16="http://schemas.microsoft.com/office/drawing/2014/main" id="{0FE2A575-BF94-269D-D249-DC7A3B10ED7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CA3B11C7-268D-F157-3E0F-6B5330423823}"/>
                </a:ext>
              </a:extLst>
            </p:cNvPr>
            <p:cNvGrpSpPr/>
            <p:nvPr/>
          </p:nvGrpSpPr>
          <p:grpSpPr>
            <a:xfrm>
              <a:off x="2952400" y="4374485"/>
              <a:ext cx="219835" cy="219834"/>
              <a:chOff x="1613419" y="2537559"/>
              <a:chExt cx="339399" cy="339399"/>
            </a:xfrm>
          </p:grpSpPr>
          <p:sp>
            <p:nvSpPr>
              <p:cNvPr id="39" name="Oval 38">
                <a:extLst>
                  <a:ext uri="{FF2B5EF4-FFF2-40B4-BE49-F238E27FC236}">
                    <a16:creationId xmlns:a16="http://schemas.microsoft.com/office/drawing/2014/main" id="{E9207D60-1DB2-03D1-F9C3-75C6ABACCF7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44D2B83A-C7A2-117D-7C41-5E6A7D8B83B3}"/>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7" name="Group 6">
            <a:extLst>
              <a:ext uri="{FF2B5EF4-FFF2-40B4-BE49-F238E27FC236}">
                <a16:creationId xmlns:a16="http://schemas.microsoft.com/office/drawing/2014/main" id="{4B43ECC5-1728-0564-512D-B15B5B14E0C0}"/>
              </a:ext>
              <a:ext uri="{C183D7F6-B498-43B3-948B-1728B52AA6E4}">
                <adec:decorative xmlns:adec="http://schemas.microsoft.com/office/drawing/2017/decorative" val="1"/>
              </a:ext>
            </a:extLst>
          </p:cNvPr>
          <p:cNvGrpSpPr/>
          <p:nvPr/>
        </p:nvGrpSpPr>
        <p:grpSpPr>
          <a:xfrm>
            <a:off x="6824514" y="4374485"/>
            <a:ext cx="674005" cy="219834"/>
            <a:chOff x="6824514" y="4374485"/>
            <a:chExt cx="674005" cy="219834"/>
          </a:xfrm>
        </p:grpSpPr>
        <p:cxnSp>
          <p:nvCxnSpPr>
            <p:cNvPr id="48" name="Straight Connector 47">
              <a:extLst>
                <a:ext uri="{FF2B5EF4-FFF2-40B4-BE49-F238E27FC236}">
                  <a16:creationId xmlns:a16="http://schemas.microsoft.com/office/drawing/2014/main" id="{D558ED82-5BC2-44EA-7CC0-4026124832DE}"/>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9" name="Group 48">
              <a:extLst>
                <a:ext uri="{FF2B5EF4-FFF2-40B4-BE49-F238E27FC236}">
                  <a16:creationId xmlns:a16="http://schemas.microsoft.com/office/drawing/2014/main" id="{43591792-B649-EC18-502C-CE59CD4128C5}"/>
                </a:ext>
              </a:extLst>
            </p:cNvPr>
            <p:cNvGrpSpPr/>
            <p:nvPr/>
          </p:nvGrpSpPr>
          <p:grpSpPr>
            <a:xfrm>
              <a:off x="7278684" y="4374485"/>
              <a:ext cx="219835" cy="219834"/>
              <a:chOff x="1613419" y="2537559"/>
              <a:chExt cx="339399" cy="339399"/>
            </a:xfrm>
          </p:grpSpPr>
          <p:sp>
            <p:nvSpPr>
              <p:cNvPr id="50" name="Oval 49">
                <a:extLst>
                  <a:ext uri="{FF2B5EF4-FFF2-40B4-BE49-F238E27FC236}">
                    <a16:creationId xmlns:a16="http://schemas.microsoft.com/office/drawing/2014/main" id="{11C5F321-A31C-D79A-94F6-C53B80E40068}"/>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BA645CBF-A50B-D011-1644-1AF063B0AA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5" name="Group 4">
            <a:extLst>
              <a:ext uri="{FF2B5EF4-FFF2-40B4-BE49-F238E27FC236}">
                <a16:creationId xmlns:a16="http://schemas.microsoft.com/office/drawing/2014/main" id="{94B76C95-70B6-7AD2-51D2-2D19DB61BE6A}"/>
              </a:ext>
              <a:ext uri="{C183D7F6-B498-43B3-948B-1728B52AA6E4}">
                <adec:decorative xmlns:adec="http://schemas.microsoft.com/office/drawing/2017/decorative" val="1"/>
              </a:ext>
            </a:extLst>
          </p:cNvPr>
          <p:cNvGrpSpPr/>
          <p:nvPr/>
        </p:nvGrpSpPr>
        <p:grpSpPr>
          <a:xfrm>
            <a:off x="9280038" y="3377891"/>
            <a:ext cx="674005" cy="219834"/>
            <a:chOff x="9280038" y="3377891"/>
            <a:chExt cx="674005" cy="219834"/>
          </a:xfrm>
        </p:grpSpPr>
        <p:cxnSp>
          <p:nvCxnSpPr>
            <p:cNvPr id="55" name="Straight Connector 54">
              <a:extLst>
                <a:ext uri="{FF2B5EF4-FFF2-40B4-BE49-F238E27FC236}">
                  <a16:creationId xmlns:a16="http://schemas.microsoft.com/office/drawing/2014/main" id="{48175A78-CC51-6659-8C5D-A058BF6DEBFB}"/>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6" name="Group 55">
              <a:extLst>
                <a:ext uri="{FF2B5EF4-FFF2-40B4-BE49-F238E27FC236}">
                  <a16:creationId xmlns:a16="http://schemas.microsoft.com/office/drawing/2014/main" id="{D0464E0B-D697-7168-38C2-81439E0C5863}"/>
                </a:ext>
              </a:extLst>
            </p:cNvPr>
            <p:cNvGrpSpPr/>
            <p:nvPr/>
          </p:nvGrpSpPr>
          <p:grpSpPr>
            <a:xfrm>
              <a:off x="9734208" y="3377891"/>
              <a:ext cx="219835" cy="219834"/>
              <a:chOff x="1613419" y="2537559"/>
              <a:chExt cx="339399" cy="339399"/>
            </a:xfrm>
          </p:grpSpPr>
          <p:sp>
            <p:nvSpPr>
              <p:cNvPr id="57" name="Oval 56">
                <a:extLst>
                  <a:ext uri="{FF2B5EF4-FFF2-40B4-BE49-F238E27FC236}">
                    <a16:creationId xmlns:a16="http://schemas.microsoft.com/office/drawing/2014/main" id="{EB8F7753-758C-CBE6-698C-53C63E89B15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8" name="Oval 57">
                <a:extLst>
                  <a:ext uri="{FF2B5EF4-FFF2-40B4-BE49-F238E27FC236}">
                    <a16:creationId xmlns:a16="http://schemas.microsoft.com/office/drawing/2014/main" id="{03387472-4C79-EBBD-42B0-006E06E3C12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6" name="Group 5">
            <a:extLst>
              <a:ext uri="{FF2B5EF4-FFF2-40B4-BE49-F238E27FC236}">
                <a16:creationId xmlns:a16="http://schemas.microsoft.com/office/drawing/2014/main" id="{41907DF3-2038-A11E-351E-AA3ABE0E0AC8}"/>
              </a:ext>
              <a:ext uri="{C183D7F6-B498-43B3-948B-1728B52AA6E4}">
                <adec:decorative xmlns:adec="http://schemas.microsoft.com/office/drawing/2017/decorative" val="1"/>
              </a:ext>
            </a:extLst>
          </p:cNvPr>
          <p:cNvGrpSpPr/>
          <p:nvPr/>
        </p:nvGrpSpPr>
        <p:grpSpPr>
          <a:xfrm>
            <a:off x="1543084" y="3226588"/>
            <a:ext cx="5955435" cy="588425"/>
            <a:chOff x="1543084" y="3226588"/>
            <a:chExt cx="5955435" cy="588425"/>
          </a:xfrm>
        </p:grpSpPr>
        <p:cxnSp>
          <p:nvCxnSpPr>
            <p:cNvPr id="59" name="Straight Connector 58">
              <a:extLst>
                <a:ext uri="{FF2B5EF4-FFF2-40B4-BE49-F238E27FC236}">
                  <a16:creationId xmlns:a16="http://schemas.microsoft.com/office/drawing/2014/main" id="{4963FA52-425D-1362-00DA-B566F3B18D05}"/>
                </a:ext>
                <a:ext uri="{C183D7F6-B498-43B3-948B-1728B52AA6E4}">
                  <adec:decorative xmlns:adec="http://schemas.microsoft.com/office/drawing/2017/decorative" val="1"/>
                </a:ext>
              </a:extLst>
            </p:cNvPr>
            <p:cNvCxnSpPr>
              <a:cxnSpLocks/>
            </p:cNvCxnSpPr>
            <p:nvPr/>
          </p:nvCxnSpPr>
          <p:spPr>
            <a:xfrm>
              <a:off x="1543084" y="3336505"/>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60" name="Group 59">
              <a:extLst>
                <a:ext uri="{FF2B5EF4-FFF2-40B4-BE49-F238E27FC236}">
                  <a16:creationId xmlns:a16="http://schemas.microsoft.com/office/drawing/2014/main" id="{7E792956-46D5-0A92-E012-49072807B279}"/>
                </a:ext>
              </a:extLst>
            </p:cNvPr>
            <p:cNvGrpSpPr/>
            <p:nvPr/>
          </p:nvGrpSpPr>
          <p:grpSpPr>
            <a:xfrm>
              <a:off x="7278684" y="3226588"/>
              <a:ext cx="219835" cy="219834"/>
              <a:chOff x="1613419" y="2537559"/>
              <a:chExt cx="339399" cy="339399"/>
            </a:xfrm>
          </p:grpSpPr>
          <p:sp>
            <p:nvSpPr>
              <p:cNvPr id="61" name="Oval 60">
                <a:extLst>
                  <a:ext uri="{FF2B5EF4-FFF2-40B4-BE49-F238E27FC236}">
                    <a16:creationId xmlns:a16="http://schemas.microsoft.com/office/drawing/2014/main" id="{ABC4D56F-02BD-17F3-5E2D-475106635AD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2" name="Oval 61">
                <a:extLst>
                  <a:ext uri="{FF2B5EF4-FFF2-40B4-BE49-F238E27FC236}">
                    <a16:creationId xmlns:a16="http://schemas.microsoft.com/office/drawing/2014/main" id="{2E9C3136-3FDB-AEF9-7523-206D691C7784}"/>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64" name="Straight Connector 63">
              <a:extLst>
                <a:ext uri="{FF2B5EF4-FFF2-40B4-BE49-F238E27FC236}">
                  <a16:creationId xmlns:a16="http://schemas.microsoft.com/office/drawing/2014/main" id="{E205E0C9-6C5D-6A97-FFB2-4C0D95A46481}"/>
                </a:ext>
                <a:ext uri="{C183D7F6-B498-43B3-948B-1728B52AA6E4}">
                  <adec:decorative xmlns:adec="http://schemas.microsoft.com/office/drawing/2017/decorative" val="1"/>
                </a:ext>
              </a:extLst>
            </p:cNvPr>
            <p:cNvCxnSpPr>
              <a:cxnSpLocks/>
            </p:cNvCxnSpPr>
            <p:nvPr/>
          </p:nvCxnSpPr>
          <p:spPr>
            <a:xfrm flipV="1">
              <a:off x="1549022" y="3336505"/>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723428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0"/>
                                  </p:stCondLst>
                                  <p:childTnLst>
                                    <p:animMotion origin="layout" path="M -3.125E-6 -4.07407E-6 L -3.125E-6 0.03542 " pathEditMode="relative" rAng="0" ptsTypes="AA">
                                      <p:cBhvr>
                                        <p:cTn id="24" dur="700" spd="-100000" fill="hold"/>
                                        <p:tgtEl>
                                          <p:spTgt spid="14"/>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8"/>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34"/>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47"/>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5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0"/>
                                  </p:stCondLst>
                                  <p:childTnLst>
                                    <p:animMotion origin="layout" path="M 0 -2.59259E-6 L 0 0.03542 " pathEditMode="relative" rAng="0" ptsTypes="AA">
                                      <p:cBhvr>
                                        <p:cTn id="51" dur="700" spd="-100000" fill="hold"/>
                                        <p:tgtEl>
                                          <p:spTgt spid="4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42" presetClass="path" presetSubtype="0" decel="100000" fill="hold" nodeType="withEffect">
                                  <p:stCondLst>
                                    <p:cond delay="0"/>
                                  </p:stCondLst>
                                  <p:childTnLst>
                                    <p:animMotion origin="layout" path="M 0 -2.59259E-6 L 0 0.03542 " pathEditMode="relative" rAng="0" ptsTypes="AA">
                                      <p:cBhvr>
                                        <p:cTn id="58" dur="700" spd="-100000" fill="hold"/>
                                        <p:tgtEl>
                                          <p:spTgt spid="7"/>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42" presetClass="path" presetSubtype="0" decel="100000" fill="hold" grpId="1" nodeType="withEffect">
                                  <p:stCondLst>
                                    <p:cond delay="0"/>
                                  </p:stCondLst>
                                  <p:childTnLst>
                                    <p:animMotion origin="layout" path="M 0 -2.59259E-6 L 0 0.03542 " pathEditMode="relative" rAng="0" ptsTypes="AA">
                                      <p:cBhvr>
                                        <p:cTn id="63" dur="700" spd="-100000" fill="hold"/>
                                        <p:tgtEl>
                                          <p:spTgt spid="35"/>
                                        </p:tgtEl>
                                        <p:attrNameLst>
                                          <p:attrName>ppt_x</p:attrName>
                                          <p:attrName>ppt_y</p:attrName>
                                        </p:attrNameLst>
                                      </p:cBhvr>
                                      <p:rCtr x="0" y="1759"/>
                                    </p:animMotion>
                                  </p:childTnLst>
                                </p:cTn>
                              </p:par>
                              <p:par>
                                <p:cTn id="64" presetID="10" presetClass="entr" presetSubtype="0" fill="hold"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par>
                                <p:cTn id="67" presetID="42" presetClass="path" presetSubtype="0" decel="100000" fill="hold" nodeType="withEffect">
                                  <p:stCondLst>
                                    <p:cond delay="0"/>
                                  </p:stCondLst>
                                  <p:childTnLst>
                                    <p:animMotion origin="layout" path="M 0 -2.59259E-6 L 0 0.03542 " pathEditMode="relative" rAng="0" ptsTypes="AA">
                                      <p:cBhvr>
                                        <p:cTn id="68" dur="700" spd="-100000" fill="hold"/>
                                        <p:tgtEl>
                                          <p:spTgt spid="6"/>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0"/>
                                  </p:stCondLst>
                                  <p:childTnLst>
                                    <p:animMotion origin="layout" path="M 0 -2.59259E-6 L 0 0.03542 " pathEditMode="relative" rAng="0" ptsTypes="AA">
                                      <p:cBhvr>
                                        <p:cTn id="78" dur="700" spd="-100000" fill="hold"/>
                                        <p:tgtEl>
                                          <p:spTgt spid="4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5"/>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36"/>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par>
                                <p:cTn id="94" presetID="42" presetClass="path" presetSubtype="0" decel="100000" fill="hold" nodeType="withEffect">
                                  <p:stCondLst>
                                    <p:cond delay="0"/>
                                  </p:stCondLst>
                                  <p:childTnLst>
                                    <p:animMotion origin="layout" path="M 3.125E-6 -3.7037E-6 L 3.125E-6 0.03542 " pathEditMode="relative" rAng="0" ptsTypes="AA">
                                      <p:cBhvr>
                                        <p:cTn id="95"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3" grpId="0" animBg="1"/>
      <p:bldP spid="33" grpId="1" animBg="1"/>
      <p:bldP spid="2" grpId="0"/>
      <p:bldP spid="2" grpId="1"/>
      <p:bldP spid="42" grpId="0" animBg="1"/>
      <p:bldP spid="42" grpId="1" animBg="1"/>
      <p:bldP spid="34" grpId="0" animBg="1"/>
      <p:bldP spid="34" grpId="1" animBg="1"/>
      <p:bldP spid="47" grpId="0"/>
      <p:bldP spid="47" grpId="1"/>
      <p:bldP spid="52" grpId="0"/>
      <p:bldP spid="52" grpId="1"/>
      <p:bldP spid="43" grpId="0" animBg="1"/>
      <p:bldP spid="43" grpId="1" animBg="1"/>
      <p:bldP spid="35" grpId="0" animBg="1"/>
      <p:bldP spid="35" grpId="1" animBg="1"/>
      <p:bldP spid="54" grpId="0"/>
      <p:bldP spid="54" grpId="1"/>
      <p:bldP spid="36" grpId="0" animBg="1"/>
      <p:bldP spid="3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A46C94AC-BD80-6AA5-545C-28F0DA71E788}"/>
              </a:ext>
              <a:ext uri="{C183D7F6-B498-43B3-948B-1728B52AA6E4}">
                <adec:decorative xmlns:adec="http://schemas.microsoft.com/office/drawing/2017/decorative" val="1"/>
              </a:ext>
            </a:extLst>
          </p:cNvPr>
          <p:cNvSpPr/>
          <p:nvPr/>
        </p:nvSpPr>
        <p:spPr bwMode="auto">
          <a:xfrm>
            <a:off x="6432312" y="4192348"/>
            <a:ext cx="5171424" cy="22084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 name="Title 3">
            <a:extLst>
              <a:ext uri="{FF2B5EF4-FFF2-40B4-BE49-F238E27FC236}">
                <a16:creationId xmlns:a16="http://schemas.microsoft.com/office/drawing/2014/main" id="{383D1D9D-C909-9A91-BADA-BFE95604E322}"/>
              </a:ext>
            </a:extLst>
          </p:cNvPr>
          <p:cNvSpPr>
            <a:spLocks noGrp="1"/>
          </p:cNvSpPr>
          <p:nvPr>
            <p:ph type="title"/>
          </p:nvPr>
        </p:nvSpPr>
        <p:spPr/>
        <p:txBody>
          <a:bodyPr/>
          <a:lstStyle/>
          <a:p>
            <a:r>
              <a:rPr lang="en-US"/>
              <a:t>RAG on Documents </a:t>
            </a:r>
          </a:p>
        </p:txBody>
      </p:sp>
      <p:sp>
        <p:nvSpPr>
          <p:cNvPr id="5" name="TextBox 4">
            <a:extLst>
              <a:ext uri="{FF2B5EF4-FFF2-40B4-BE49-F238E27FC236}">
                <a16:creationId xmlns:a16="http://schemas.microsoft.com/office/drawing/2014/main" id="{C11754F1-27B5-2967-F5E0-E38C3F0BC8B1}"/>
              </a:ext>
            </a:extLst>
          </p:cNvPr>
          <p:cNvSpPr txBox="1"/>
          <p:nvPr/>
        </p:nvSpPr>
        <p:spPr>
          <a:xfrm>
            <a:off x="4820863" y="505619"/>
            <a:ext cx="1111695" cy="457200"/>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DEMO</a:t>
            </a:r>
          </a:p>
        </p:txBody>
      </p:sp>
      <p:pic>
        <p:nvPicPr>
          <p:cNvPr id="2" name="Picture 1" descr="A screenshot of a chat">
            <a:extLst>
              <a:ext uri="{FF2B5EF4-FFF2-40B4-BE49-F238E27FC236}">
                <a16:creationId xmlns:a16="http://schemas.microsoft.com/office/drawing/2014/main" id="{F0FA4DFF-3570-719F-CF5F-1CE723E821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9" b="25382"/>
          <a:stretch/>
        </p:blipFill>
        <p:spPr bwMode="auto">
          <a:xfrm>
            <a:off x="588264" y="1344051"/>
            <a:ext cx="6092180" cy="4883813"/>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6" name="TextBox 5">
            <a:extLst>
              <a:ext uri="{FF2B5EF4-FFF2-40B4-BE49-F238E27FC236}">
                <a16:creationId xmlns:a16="http://schemas.microsoft.com/office/drawing/2014/main" id="{458A251A-34F7-9E0F-9CE1-2E2CF4520D4A}"/>
              </a:ext>
            </a:extLst>
          </p:cNvPr>
          <p:cNvSpPr txBox="1"/>
          <p:nvPr/>
        </p:nvSpPr>
        <p:spPr>
          <a:xfrm>
            <a:off x="6960564" y="2813447"/>
            <a:ext cx="4220420" cy="1231106"/>
          </a:xfrm>
          <a:prstGeom prst="rect">
            <a:avLst/>
          </a:prstGeom>
          <a:noFill/>
        </p:spPr>
        <p:txBody>
          <a:bodyPr wrap="square" lIns="90000" tIns="0" rIns="90000" bIns="0" rtlCol="0">
            <a:spAutoFit/>
          </a:bodyPr>
          <a:lstStyle/>
          <a:p>
            <a:pPr algn="l"/>
            <a:endParaRPr lang="en-US" sz="1600"/>
          </a:p>
          <a:p>
            <a:pPr algn="l"/>
            <a:r>
              <a:rPr lang="en-US" sz="1600"/>
              <a:t>Azure OpenAI +</a:t>
            </a:r>
          </a:p>
          <a:p>
            <a:pPr algn="l"/>
            <a:r>
              <a:rPr lang="en-US" sz="1600"/>
              <a:t>Azure AI Search +</a:t>
            </a:r>
          </a:p>
          <a:p>
            <a:pPr algn="l"/>
            <a:r>
              <a:rPr lang="en-US" sz="1600"/>
              <a:t>Azure App Service</a:t>
            </a:r>
          </a:p>
          <a:p>
            <a:pPr algn="l"/>
            <a:endParaRPr lang="en-US" sz="1600"/>
          </a:p>
        </p:txBody>
      </p:sp>
      <p:sp>
        <p:nvSpPr>
          <p:cNvPr id="8" name="TextBox 7">
            <a:extLst>
              <a:ext uri="{FF2B5EF4-FFF2-40B4-BE49-F238E27FC236}">
                <a16:creationId xmlns:a16="http://schemas.microsoft.com/office/drawing/2014/main" id="{58F94C4D-7675-657F-6C59-E164429F7ABB}"/>
              </a:ext>
            </a:extLst>
          </p:cNvPr>
          <p:cNvSpPr txBox="1"/>
          <p:nvPr/>
        </p:nvSpPr>
        <p:spPr>
          <a:xfrm>
            <a:off x="6960564" y="4427688"/>
            <a:ext cx="4134678" cy="1723549"/>
          </a:xfrm>
          <a:prstGeom prst="rect">
            <a:avLst/>
          </a:prstGeom>
          <a:noFill/>
        </p:spPr>
        <p:txBody>
          <a:bodyPr wrap="square">
            <a:spAutoFit/>
          </a:bodyPr>
          <a:lstStyle/>
          <a:p>
            <a:pPr algn="l"/>
            <a:r>
              <a:rPr lang="en-US" sz="2400">
                <a:latin typeface="+mj-lt"/>
              </a:rPr>
              <a:t>Code:</a:t>
            </a:r>
          </a:p>
          <a:p>
            <a:pPr algn="l"/>
            <a:r>
              <a:rPr lang="en-US" sz="2400" err="1">
                <a:solidFill>
                  <a:schemeClr val="accent2"/>
                </a:solidFill>
                <a:hlinkClick r:id="rId4">
                  <a:extLst>
                    <a:ext uri="{A12FA001-AC4F-418D-AE19-62706E023703}">
                      <ahyp:hlinkClr xmlns:ahyp="http://schemas.microsoft.com/office/drawing/2018/hyperlinkcolor" val="tx"/>
                    </a:ext>
                  </a:extLst>
                </a:hlinkClick>
              </a:rPr>
              <a:t>aka.ms</a:t>
            </a:r>
            <a:r>
              <a:rPr lang="en-US" sz="2400">
                <a:solidFill>
                  <a:schemeClr val="accent2"/>
                </a:solidFill>
                <a:hlinkClick r:id="rId4">
                  <a:extLst>
                    <a:ext uri="{A12FA001-AC4F-418D-AE19-62706E023703}">
                      <ahyp:hlinkClr xmlns:ahyp="http://schemas.microsoft.com/office/drawing/2018/hyperlinkcolor" val="tx"/>
                    </a:ext>
                  </a:extLst>
                </a:hlinkClick>
              </a:rPr>
              <a:t>/</a:t>
            </a:r>
            <a:r>
              <a:rPr lang="en-US" sz="2400" err="1">
                <a:solidFill>
                  <a:schemeClr val="accent2"/>
                </a:solidFill>
                <a:hlinkClick r:id="rId4">
                  <a:extLst>
                    <a:ext uri="{A12FA001-AC4F-418D-AE19-62706E023703}">
                      <ahyp:hlinkClr xmlns:ahyp="http://schemas.microsoft.com/office/drawing/2018/hyperlinkcolor" val="tx"/>
                    </a:ext>
                  </a:extLst>
                </a:hlinkClick>
              </a:rPr>
              <a:t>ragchat</a:t>
            </a:r>
            <a:endParaRPr lang="en-US" sz="2400">
              <a:solidFill>
                <a:schemeClr val="accent2"/>
              </a:solidFill>
            </a:endParaRPr>
          </a:p>
          <a:p>
            <a:pPr algn="l">
              <a:spcBef>
                <a:spcPts val="1200"/>
              </a:spcBef>
            </a:pPr>
            <a:r>
              <a:rPr lang="en-US" sz="2400">
                <a:latin typeface="+mj-lt"/>
              </a:rPr>
              <a:t>Demo:</a:t>
            </a:r>
          </a:p>
          <a:p>
            <a:pPr algn="l"/>
            <a:r>
              <a:rPr lang="en-US" sz="2400" err="1">
                <a:solidFill>
                  <a:schemeClr val="accent2"/>
                </a:solidFill>
                <a:hlinkClick r:id="rId5">
                  <a:extLst>
                    <a:ext uri="{A12FA001-AC4F-418D-AE19-62706E023703}">
                      <ahyp:hlinkClr xmlns:ahyp="http://schemas.microsoft.com/office/drawing/2018/hyperlinkcolor" val="tx"/>
                    </a:ext>
                  </a:extLst>
                </a:hlinkClick>
              </a:rPr>
              <a:t>aka.ms</a:t>
            </a:r>
            <a:r>
              <a:rPr lang="en-US" sz="2400">
                <a:solidFill>
                  <a:schemeClr val="accent2"/>
                </a:solidFill>
                <a:hlinkClick r:id="rId5">
                  <a:extLst>
                    <a:ext uri="{A12FA001-AC4F-418D-AE19-62706E023703}">
                      <ahyp:hlinkClr xmlns:ahyp="http://schemas.microsoft.com/office/drawing/2018/hyperlinkcolor" val="tx"/>
                    </a:ext>
                  </a:extLst>
                </a:hlinkClick>
              </a:rPr>
              <a:t>/</a:t>
            </a:r>
            <a:r>
              <a:rPr lang="en-US" sz="2400" err="1">
                <a:solidFill>
                  <a:schemeClr val="accent2"/>
                </a:solidFill>
                <a:hlinkClick r:id="rId5">
                  <a:extLst>
                    <a:ext uri="{A12FA001-AC4F-418D-AE19-62706E023703}">
                      <ahyp:hlinkClr xmlns:ahyp="http://schemas.microsoft.com/office/drawing/2018/hyperlinkcolor" val="tx"/>
                    </a:ext>
                  </a:extLst>
                </a:hlinkClick>
              </a:rPr>
              <a:t>ragchat</a:t>
            </a:r>
            <a:r>
              <a:rPr lang="en-US" sz="2400">
                <a:solidFill>
                  <a:schemeClr val="accent2"/>
                </a:solidFill>
                <a:hlinkClick r:id="rId5">
                  <a:extLst>
                    <a:ext uri="{A12FA001-AC4F-418D-AE19-62706E023703}">
                      <ahyp:hlinkClr xmlns:ahyp="http://schemas.microsoft.com/office/drawing/2018/hyperlinkcolor" val="tx"/>
                    </a:ext>
                  </a:extLst>
                </a:hlinkClick>
              </a:rPr>
              <a:t>/demo</a:t>
            </a:r>
            <a:endParaRPr lang="en-US" sz="2400">
              <a:solidFill>
                <a:schemeClr val="accent2"/>
              </a:solidFill>
            </a:endParaRPr>
          </a:p>
        </p:txBody>
      </p:sp>
    </p:spTree>
    <p:extLst>
      <p:ext uri="{BB962C8B-B14F-4D97-AF65-F5344CB8AC3E}">
        <p14:creationId xmlns:p14="http://schemas.microsoft.com/office/powerpoint/2010/main" val="26751332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370CE-6C5E-75A4-F774-520695311C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E442E-2A47-DC32-3D54-D046456174E1}"/>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is the RAG searching?</a:t>
            </a:r>
            <a:endParaRPr lang="en-US">
              <a:latin typeface="Segoe UI Semibold" panose="020B0702040204020203" pitchFamily="34" charset="0"/>
              <a:cs typeface="Segoe UI Semibold" panose="020B0702040204020203" pitchFamily="34" charset="0"/>
            </a:endParaRPr>
          </a:p>
        </p:txBody>
      </p:sp>
      <p:sp>
        <p:nvSpPr>
          <p:cNvPr id="3" name="Rounded Rectangle 5">
            <a:extLst>
              <a:ext uri="{FF2B5EF4-FFF2-40B4-BE49-F238E27FC236}">
                <a16:creationId xmlns:a16="http://schemas.microsoft.com/office/drawing/2014/main" id="{3A902D29-FCB5-FBE5-0061-46357750EF1F}"/>
              </a:ext>
              <a:ext uri="{C183D7F6-B498-43B3-948B-1728B52AA6E4}">
                <adec:decorative xmlns:adec="http://schemas.microsoft.com/office/drawing/2017/decorative" val="1"/>
              </a:ext>
            </a:extLst>
          </p:cNvPr>
          <p:cNvSpPr/>
          <p:nvPr/>
        </p:nvSpPr>
        <p:spPr bwMode="auto">
          <a:xfrm>
            <a:off x="599815"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29" name="Group 28" descr="Grid icon">
            <a:extLst>
              <a:ext uri="{FF2B5EF4-FFF2-40B4-BE49-F238E27FC236}">
                <a16:creationId xmlns:a16="http://schemas.microsoft.com/office/drawing/2014/main" id="{B3EFCC07-83F0-BA5A-88BF-4E9D8F5FA531}"/>
              </a:ext>
            </a:extLst>
          </p:cNvPr>
          <p:cNvGrpSpPr/>
          <p:nvPr/>
        </p:nvGrpSpPr>
        <p:grpSpPr>
          <a:xfrm>
            <a:off x="2599102" y="1290251"/>
            <a:ext cx="1338773" cy="1338773"/>
            <a:chOff x="2599102" y="1290251"/>
            <a:chExt cx="1338773" cy="1338773"/>
          </a:xfrm>
        </p:grpSpPr>
        <p:sp>
          <p:nvSpPr>
            <p:cNvPr id="12" name="Oval 11">
              <a:extLst>
                <a:ext uri="{FF2B5EF4-FFF2-40B4-BE49-F238E27FC236}">
                  <a16:creationId xmlns:a16="http://schemas.microsoft.com/office/drawing/2014/main" id="{96A0A355-C40D-FB65-E758-7E79C4B11BD2}"/>
                </a:ext>
                <a:ext uri="{C183D7F6-B498-43B3-948B-1728B52AA6E4}">
                  <adec:decorative xmlns:adec="http://schemas.microsoft.com/office/drawing/2017/decorative" val="1"/>
                </a:ext>
              </a:extLst>
            </p:cNvPr>
            <p:cNvSpPr/>
            <p:nvPr/>
          </p:nvSpPr>
          <p:spPr bwMode="auto">
            <a:xfrm>
              <a:off x="2599102" y="1290251"/>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22" name="Graphic 21">
              <a:extLst>
                <a:ext uri="{FF2B5EF4-FFF2-40B4-BE49-F238E27FC236}">
                  <a16:creationId xmlns:a16="http://schemas.microsoft.com/office/drawing/2014/main" id="{47616682-3D01-2087-5602-281F6627366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9765" y="1600914"/>
              <a:ext cx="717446" cy="717446"/>
            </a:xfrm>
            <a:prstGeom prst="rect">
              <a:avLst/>
            </a:prstGeom>
          </p:spPr>
        </p:pic>
      </p:grpSp>
      <p:sp>
        <p:nvSpPr>
          <p:cNvPr id="23" name="TextBox 22">
            <a:extLst>
              <a:ext uri="{FF2B5EF4-FFF2-40B4-BE49-F238E27FC236}">
                <a16:creationId xmlns:a16="http://schemas.microsoft.com/office/drawing/2014/main" id="{DF3CDE5E-30C4-F9EE-B1BE-8F131548F40D}"/>
              </a:ext>
            </a:extLst>
          </p:cNvPr>
          <p:cNvSpPr txBox="1"/>
          <p:nvPr/>
        </p:nvSpPr>
        <p:spPr>
          <a:xfrm>
            <a:off x="1622568" y="2854647"/>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Database rows</a:t>
            </a:r>
          </a:p>
          <a:p>
            <a:pPr lvl="0" algn="ctr" defTabSz="932304" fontAlgn="base">
              <a:lnSpc>
                <a:spcPct val="90000"/>
              </a:lnSpc>
              <a:spcBef>
                <a:spcPct val="0"/>
              </a:spcBef>
              <a:spcAft>
                <a:spcPct val="0"/>
              </a:spcAft>
              <a:defRPr/>
            </a:pPr>
            <a:r>
              <a:rPr lang="en-US" sz="2400">
                <a:latin typeface="+mj-lt"/>
              </a:rPr>
              <a:t>(Structured data)</a:t>
            </a:r>
          </a:p>
        </p:txBody>
      </p:sp>
      <p:sp>
        <p:nvSpPr>
          <p:cNvPr id="26" name="TextBox 25">
            <a:extLst>
              <a:ext uri="{FF2B5EF4-FFF2-40B4-BE49-F238E27FC236}">
                <a16:creationId xmlns:a16="http://schemas.microsoft.com/office/drawing/2014/main" id="{00A949B8-8E6A-9DDA-DD5D-1785B56DAD13}"/>
              </a:ext>
            </a:extLst>
          </p:cNvPr>
          <p:cNvSpPr txBox="1"/>
          <p:nvPr/>
        </p:nvSpPr>
        <p:spPr>
          <a:xfrm>
            <a:off x="1153368" y="4232764"/>
            <a:ext cx="4230240" cy="195694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You need a way to </a:t>
            </a:r>
            <a:r>
              <a:rPr lang="en-US" sz="1800" b="1">
                <a:latin typeface="+mj-lt"/>
              </a:rPr>
              <a:t>vectorize</a:t>
            </a:r>
            <a:r>
              <a:rPr lang="en-US" sz="1800">
                <a:latin typeface="+mj-lt"/>
              </a:rPr>
              <a:t> </a:t>
            </a:r>
            <a:br>
              <a:rPr lang="en-US" sz="1800">
                <a:latin typeface="+mj-lt"/>
              </a:rPr>
            </a:br>
            <a:r>
              <a:rPr lang="en-US" sz="1800">
                <a:latin typeface="+mj-lt"/>
              </a:rPr>
              <a:t>&amp; </a:t>
            </a:r>
            <a:r>
              <a:rPr lang="en-US" sz="1800" b="1">
                <a:latin typeface="+mj-lt"/>
              </a:rPr>
              <a:t>search</a:t>
            </a:r>
            <a:r>
              <a:rPr lang="en-US" sz="1800">
                <a:latin typeface="+mj-lt"/>
              </a:rPr>
              <a:t> </a:t>
            </a:r>
            <a:r>
              <a:rPr lang="en-US" sz="1800"/>
              <a:t>target </a:t>
            </a:r>
            <a:r>
              <a:rPr lang="en-US"/>
              <a:t>columns.</a:t>
            </a:r>
          </a:p>
          <a:p>
            <a:pPr lvl="0" algn="ctr" defTabSz="932304" fontAlgn="base">
              <a:lnSpc>
                <a:spcPct val="90000"/>
              </a:lnSpc>
              <a:spcBef>
                <a:spcPct val="0"/>
              </a:spcBef>
              <a:spcAft>
                <a:spcPct val="0"/>
              </a:spcAft>
              <a:defRPr/>
            </a:pPr>
            <a:endParaRPr lang="en-US" sz="1800">
              <a:latin typeface="+mj-lt"/>
            </a:endParaRPr>
          </a:p>
          <a:p>
            <a:pPr lvl="0" algn="ctr" defTabSz="932304" fontAlgn="base">
              <a:lnSpc>
                <a:spcPct val="90000"/>
              </a:lnSpc>
              <a:spcBef>
                <a:spcPct val="0"/>
              </a:spcBef>
              <a:spcAft>
                <a:spcPct val="0"/>
              </a:spcAft>
              <a:defRPr/>
            </a:pPr>
            <a:r>
              <a:rPr lang="en-US" sz="1800">
                <a:latin typeface="+mj-lt"/>
              </a:rPr>
              <a:t>PostgreSQL</a:t>
            </a:r>
            <a:r>
              <a:rPr lang="en-US" sz="1800"/>
              <a:t> + </a:t>
            </a:r>
            <a:r>
              <a:rPr lang="en-US" err="1"/>
              <a:t>p</a:t>
            </a:r>
            <a:r>
              <a:rPr lang="en-US" sz="1800" err="1"/>
              <a:t>gvector</a:t>
            </a:r>
            <a:endParaRPr lang="en-US" sz="1800"/>
          </a:p>
          <a:p>
            <a:pPr lvl="0" algn="ctr" defTabSz="932304" fontAlgn="base">
              <a:lnSpc>
                <a:spcPct val="90000"/>
              </a:lnSpc>
              <a:spcBef>
                <a:spcPct val="0"/>
              </a:spcBef>
              <a:spcAft>
                <a:spcPct val="0"/>
              </a:spcAft>
              <a:defRPr/>
            </a:pPr>
            <a:r>
              <a:rPr lang="en-US">
                <a:latin typeface="+mj-lt"/>
              </a:rPr>
              <a:t>Cosmos MongoDB </a:t>
            </a:r>
          </a:p>
          <a:p>
            <a:pPr lvl="0" algn="ctr" defTabSz="932304" fontAlgn="base">
              <a:lnSpc>
                <a:spcPct val="90000"/>
              </a:lnSpc>
              <a:spcBef>
                <a:spcPct val="0"/>
              </a:spcBef>
              <a:spcAft>
                <a:spcPct val="0"/>
              </a:spcAft>
              <a:defRPr/>
            </a:pPr>
            <a:r>
              <a:rPr lang="en-US">
                <a:latin typeface="+mj-lt"/>
              </a:rPr>
              <a:t>Eventhouse</a:t>
            </a:r>
            <a:r>
              <a:rPr lang="en-US" b="1"/>
              <a:t> </a:t>
            </a:r>
            <a:r>
              <a:rPr lang="en-US"/>
              <a:t>in Microsoft Fabric</a:t>
            </a:r>
          </a:p>
          <a:p>
            <a:pPr algn="ctr" defTabSz="932304" fontAlgn="base">
              <a:lnSpc>
                <a:spcPct val="90000"/>
              </a:lnSpc>
              <a:spcBef>
                <a:spcPct val="0"/>
              </a:spcBef>
              <a:spcAft>
                <a:spcPct val="0"/>
              </a:spcAft>
              <a:defRPr/>
            </a:pPr>
            <a:r>
              <a:rPr lang="en-US" sz="1600">
                <a:latin typeface="+mj-lt"/>
              </a:rPr>
              <a:t>Azure SQL </a:t>
            </a:r>
            <a:r>
              <a:rPr lang="en-US" sz="1600"/>
              <a:t>+ vector search (upcoming)</a:t>
            </a:r>
            <a:endParaRPr lang="en-US"/>
          </a:p>
          <a:p>
            <a:pPr lvl="0" algn="ctr" defTabSz="932304" fontAlgn="base">
              <a:lnSpc>
                <a:spcPct val="90000"/>
              </a:lnSpc>
              <a:spcBef>
                <a:spcPct val="0"/>
              </a:spcBef>
              <a:spcAft>
                <a:spcPct val="0"/>
              </a:spcAft>
              <a:defRPr/>
            </a:pPr>
            <a:endParaRPr lang="en-US" sz="1800"/>
          </a:p>
        </p:txBody>
      </p:sp>
      <p:sp>
        <p:nvSpPr>
          <p:cNvPr id="10" name="Rounded Rectangle 5">
            <a:extLst>
              <a:ext uri="{FF2B5EF4-FFF2-40B4-BE49-F238E27FC236}">
                <a16:creationId xmlns:a16="http://schemas.microsoft.com/office/drawing/2014/main" id="{B506C982-35D6-5DC2-6016-DA9107D1B05F}"/>
              </a:ext>
              <a:ext uri="{C183D7F6-B498-43B3-948B-1728B52AA6E4}">
                <adec:decorative xmlns:adec="http://schemas.microsoft.com/office/drawing/2017/decorative" val="1"/>
              </a:ext>
            </a:extLst>
          </p:cNvPr>
          <p:cNvSpPr/>
          <p:nvPr/>
        </p:nvSpPr>
        <p:spPr bwMode="auto">
          <a:xfrm>
            <a:off x="6254839"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31" name="Group 30" descr="Document icon">
            <a:extLst>
              <a:ext uri="{FF2B5EF4-FFF2-40B4-BE49-F238E27FC236}">
                <a16:creationId xmlns:a16="http://schemas.microsoft.com/office/drawing/2014/main" id="{827018C7-ACF8-0502-AB61-74DB25B74224}"/>
              </a:ext>
            </a:extLst>
          </p:cNvPr>
          <p:cNvGrpSpPr/>
          <p:nvPr/>
        </p:nvGrpSpPr>
        <p:grpSpPr>
          <a:xfrm>
            <a:off x="8254126" y="1290250"/>
            <a:ext cx="1338773" cy="1338773"/>
            <a:chOff x="8254126" y="1290250"/>
            <a:chExt cx="1338773" cy="1338773"/>
          </a:xfrm>
        </p:grpSpPr>
        <p:sp>
          <p:nvSpPr>
            <p:cNvPr id="11" name="Oval 10">
              <a:extLst>
                <a:ext uri="{FF2B5EF4-FFF2-40B4-BE49-F238E27FC236}">
                  <a16:creationId xmlns:a16="http://schemas.microsoft.com/office/drawing/2014/main" id="{9C87ED0D-1C4F-CCAC-5DDC-0FC9D9395103}"/>
                </a:ext>
                <a:ext uri="{C183D7F6-B498-43B3-948B-1728B52AA6E4}">
                  <adec:decorative xmlns:adec="http://schemas.microsoft.com/office/drawing/2017/decorative" val="1"/>
                </a:ext>
              </a:extLst>
            </p:cNvPr>
            <p:cNvSpPr/>
            <p:nvPr/>
          </p:nvSpPr>
          <p:spPr bwMode="auto">
            <a:xfrm>
              <a:off x="8254126" y="1290250"/>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20" name="Graphic 19">
              <a:extLst>
                <a:ext uri="{FF2B5EF4-FFF2-40B4-BE49-F238E27FC236}">
                  <a16:creationId xmlns:a16="http://schemas.microsoft.com/office/drawing/2014/main" id="{0327B9EC-811D-5835-04BF-2F39912F3FA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4789" y="1600913"/>
              <a:ext cx="717446" cy="717446"/>
            </a:xfrm>
            <a:prstGeom prst="rect">
              <a:avLst/>
            </a:prstGeom>
          </p:spPr>
        </p:pic>
      </p:grpSp>
      <p:sp>
        <p:nvSpPr>
          <p:cNvPr id="24" name="TextBox 23">
            <a:extLst>
              <a:ext uri="{FF2B5EF4-FFF2-40B4-BE49-F238E27FC236}">
                <a16:creationId xmlns:a16="http://schemas.microsoft.com/office/drawing/2014/main" id="{7497F494-6EB2-9B74-FE4C-44DB6BA15310}"/>
              </a:ext>
            </a:extLst>
          </p:cNvPr>
          <p:cNvSpPr txBox="1"/>
          <p:nvPr/>
        </p:nvSpPr>
        <p:spPr>
          <a:xfrm>
            <a:off x="7277592" y="2854647"/>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Documents</a:t>
            </a:r>
          </a:p>
          <a:p>
            <a:pPr lvl="0" algn="ctr" defTabSz="932304" fontAlgn="base">
              <a:lnSpc>
                <a:spcPct val="90000"/>
              </a:lnSpc>
              <a:spcBef>
                <a:spcPct val="0"/>
              </a:spcBef>
              <a:spcAft>
                <a:spcPct val="0"/>
              </a:spcAft>
              <a:defRPr/>
            </a:pPr>
            <a:r>
              <a:rPr lang="en-US" sz="2400">
                <a:latin typeface="+mj-lt"/>
              </a:rPr>
              <a:t>(Unstructured data)</a:t>
            </a:r>
          </a:p>
        </p:txBody>
      </p:sp>
      <p:sp>
        <p:nvSpPr>
          <p:cNvPr id="25" name="TextBox 24">
            <a:extLst>
              <a:ext uri="{FF2B5EF4-FFF2-40B4-BE49-F238E27FC236}">
                <a16:creationId xmlns:a16="http://schemas.microsoft.com/office/drawing/2014/main" id="{7C7380CF-F804-E8F2-6521-3D51B678551F}"/>
              </a:ext>
            </a:extLst>
          </p:cNvPr>
          <p:cNvSpPr txBox="1"/>
          <p:nvPr/>
        </p:nvSpPr>
        <p:spPr>
          <a:xfrm>
            <a:off x="6928915" y="3650676"/>
            <a:ext cx="3989194"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PDFs, docx, pptx, md, html, images</a:t>
            </a:r>
          </a:p>
        </p:txBody>
      </p:sp>
      <p:sp>
        <p:nvSpPr>
          <p:cNvPr id="27" name="TextBox 26">
            <a:extLst>
              <a:ext uri="{FF2B5EF4-FFF2-40B4-BE49-F238E27FC236}">
                <a16:creationId xmlns:a16="http://schemas.microsoft.com/office/drawing/2014/main" id="{47557385-A70B-E399-729D-1CFBAFA55AC2}"/>
              </a:ext>
            </a:extLst>
          </p:cNvPr>
          <p:cNvSpPr txBox="1"/>
          <p:nvPr/>
        </p:nvSpPr>
        <p:spPr>
          <a:xfrm>
            <a:off x="6808392" y="4232764"/>
            <a:ext cx="4230240" cy="1745093"/>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You need an ingestion process</a:t>
            </a:r>
          </a:p>
          <a:p>
            <a:pPr lvl="0" algn="ctr" defTabSz="932304" fontAlgn="base">
              <a:lnSpc>
                <a:spcPct val="90000"/>
              </a:lnSpc>
              <a:spcBef>
                <a:spcPct val="0"/>
              </a:spcBef>
              <a:spcAft>
                <a:spcPct val="0"/>
              </a:spcAft>
              <a:defRPr/>
            </a:pPr>
            <a:r>
              <a:rPr lang="en-US" sz="1800"/>
              <a:t>for </a:t>
            </a:r>
            <a:r>
              <a:rPr lang="en-US" sz="1800">
                <a:latin typeface="+mj-lt"/>
              </a:rPr>
              <a:t>extracting, splitting, vectorizing,</a:t>
            </a:r>
          </a:p>
          <a:p>
            <a:pPr lvl="0" algn="ctr" defTabSz="932304" fontAlgn="base">
              <a:lnSpc>
                <a:spcPct val="90000"/>
              </a:lnSpc>
              <a:spcBef>
                <a:spcPct val="0"/>
              </a:spcBef>
              <a:spcAft>
                <a:spcPct val="0"/>
              </a:spcAft>
              <a:defRPr/>
            </a:pPr>
            <a:r>
              <a:rPr lang="en-US" sz="1800"/>
              <a:t>and </a:t>
            </a:r>
            <a:r>
              <a:rPr lang="en-US" sz="1800">
                <a:latin typeface="+mj-lt"/>
              </a:rPr>
              <a:t>storing</a:t>
            </a:r>
            <a:r>
              <a:rPr lang="en-US" sz="1800"/>
              <a:t> document chunks.</a:t>
            </a:r>
          </a:p>
          <a:p>
            <a:pPr lvl="0" algn="ctr" defTabSz="932304" fontAlgn="base">
              <a:lnSpc>
                <a:spcPct val="90000"/>
              </a:lnSpc>
              <a:spcBef>
                <a:spcPct val="0"/>
              </a:spcBef>
              <a:spcAft>
                <a:spcPct val="0"/>
              </a:spcAft>
              <a:defRPr/>
            </a:pPr>
            <a:endParaRPr lang="en-US" sz="1800"/>
          </a:p>
          <a:p>
            <a:pPr lvl="0" algn="ctr" defTabSz="932304" fontAlgn="base">
              <a:lnSpc>
                <a:spcPct val="90000"/>
              </a:lnSpc>
              <a:spcBef>
                <a:spcPct val="0"/>
              </a:spcBef>
              <a:spcAft>
                <a:spcPct val="0"/>
              </a:spcAft>
              <a:defRPr/>
            </a:pPr>
            <a:r>
              <a:rPr lang="en-US" sz="1800">
                <a:latin typeface="+mj-lt"/>
              </a:rPr>
              <a:t>Azure AI Search </a:t>
            </a:r>
            <a:r>
              <a:rPr lang="en-US" sz="1800"/>
              <a:t>+</a:t>
            </a:r>
          </a:p>
          <a:p>
            <a:pPr lvl="0" algn="ctr" defTabSz="932304" fontAlgn="base">
              <a:lnSpc>
                <a:spcPct val="90000"/>
              </a:lnSpc>
              <a:spcBef>
                <a:spcPct val="0"/>
              </a:spcBef>
              <a:spcAft>
                <a:spcPct val="0"/>
              </a:spcAft>
              <a:defRPr/>
            </a:pPr>
            <a:r>
              <a:rPr lang="en-US" sz="1800"/>
              <a:t>Integrated Vectorization</a:t>
            </a:r>
          </a:p>
          <a:p>
            <a:pPr lvl="0" algn="ctr" defTabSz="932304" fontAlgn="base">
              <a:lnSpc>
                <a:spcPct val="90000"/>
              </a:lnSpc>
              <a:spcBef>
                <a:spcPct val="0"/>
              </a:spcBef>
              <a:spcAft>
                <a:spcPct val="0"/>
              </a:spcAft>
              <a:defRPr/>
            </a:pPr>
            <a:r>
              <a:rPr lang="en-US" sz="1800"/>
              <a:t>Document Intelligence or </a:t>
            </a:r>
          </a:p>
        </p:txBody>
      </p:sp>
    </p:spTree>
    <p:extLst>
      <p:ext uri="{BB962C8B-B14F-4D97-AF65-F5344CB8AC3E}">
        <p14:creationId xmlns:p14="http://schemas.microsoft.com/office/powerpoint/2010/main" val="263565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42" presetClass="path" presetSubtype="0" decel="100000" fill="hold" nodeType="withEffect">
                                  <p:stCondLst>
                                    <p:cond delay="0"/>
                                  </p:stCondLst>
                                  <p:childTnLst>
                                    <p:animMotion origin="layout" path="M 0 -2.59259E-6 L 0 0.03542 " pathEditMode="relative" rAng="0" ptsTypes="AA">
                                      <p:cBhvr>
                                        <p:cTn id="9" dur="700" spd="-100000" fill="hold"/>
                                        <p:tgtEl>
                                          <p:spTgt spid="2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04167E-6 2.22222E-6 L 1.04167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nodeType="withEffect">
                                  <p:stCondLst>
                                    <p:cond delay="500"/>
                                  </p:stCondLst>
                                  <p:childTnLst>
                                    <p:animMotion origin="layout" path="M 0 -2.59259E-6 L 0 0.03542 " pathEditMode="relative" rAng="0" ptsTypes="AA">
                                      <p:cBhvr>
                                        <p:cTn id="19" dur="700" spd="-100000" fill="hold"/>
                                        <p:tgtEl>
                                          <p:spTgt spid="31"/>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600"/>
                                  </p:stCondLst>
                                  <p:childTnLst>
                                    <p:animMotion origin="layout" path="M -1.04167E-6 2.22222E-6 L -1.04167E-6 0.03541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7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100000" fill="hold" grpId="1" nodeType="withEffect">
                                  <p:stCondLst>
                                    <p:cond delay="700"/>
                                  </p:stCondLst>
                                  <p:childTnLst>
                                    <p:animMotion origin="layout" path="M 0 -2.59259E-6 L 0 0.03542 " pathEditMode="relative" rAng="0" ptsTypes="AA">
                                      <p:cBhvr>
                                        <p:cTn id="29" dur="700" spd="-100000" fill="hold"/>
                                        <p:tgtEl>
                                          <p:spTgt spid="24"/>
                                        </p:tgtEl>
                                        <p:attrNameLst>
                                          <p:attrName>ppt_x</p:attrName>
                                          <p:attrName>ppt_y</p:attrName>
                                        </p:attrNameLst>
                                      </p:cBhvr>
                                      <p:rCtr x="0" y="1759"/>
                                    </p:animMotion>
                                  </p:childTnLst>
                                </p:cTn>
                              </p:par>
                              <p:par>
                                <p:cTn id="30" presetID="10" presetClass="entr" presetSubtype="0" fill="hold" grpId="0" nodeType="withEffect">
                                  <p:stCondLst>
                                    <p:cond delay="7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100000" fill="hold" grpId="1" nodeType="withEffect">
                                  <p:stCondLst>
                                    <p:cond delay="700"/>
                                  </p:stCondLst>
                                  <p:childTnLst>
                                    <p:animMotion origin="layout" path="M 0 -2.59259E-6 L 0 0.03542 " pathEditMode="relative" rAng="0" ptsTypes="AA">
                                      <p:cBhvr>
                                        <p:cTn id="34" dur="700" spd="-100000" fill="hold"/>
                                        <p:tgtEl>
                                          <p:spTgt spid="25"/>
                                        </p:tgtEl>
                                        <p:attrNameLst>
                                          <p:attrName>ppt_x</p:attrName>
                                          <p:attrName>ppt_y</p:attrName>
                                        </p:attrNameLst>
                                      </p:cBhvr>
                                      <p:rCtr x="0" y="1759"/>
                                    </p:animMotion>
                                  </p:childTnLst>
                                </p:cTn>
                              </p:par>
                              <p:par>
                                <p:cTn id="35" presetID="10" presetClass="entr" presetSubtype="0" fill="hold" grpId="0" nodeType="withEffect">
                                  <p:stCondLst>
                                    <p:cond delay="7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700"/>
                                  </p:stCondLst>
                                  <p:childTnLst>
                                    <p:animMotion origin="layout" path="M 0 -2.59259E-6 L 0 0.03542 " pathEditMode="relative" rAng="0" ptsTypes="AA">
                                      <p:cBhvr>
                                        <p:cTn id="39" dur="700" spd="-100000" fill="hold"/>
                                        <p:tgtEl>
                                          <p:spTgt spid="27"/>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200"/>
                                  </p:stCondLst>
                                  <p:childTnLst>
                                    <p:animMotion origin="layout" path="M 0 -2.59259E-6 L 0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42" presetClass="path" presetSubtype="0" decel="100000" fill="hold" grpId="1" nodeType="withEffect">
                                  <p:stCondLst>
                                    <p:cond delay="200"/>
                                  </p:stCondLst>
                                  <p:childTnLst>
                                    <p:animMotion origin="layout" path="M 1.04167E-6 -2.22222E-6 L 1.04167E-6 0.03542 " pathEditMode="relative" rAng="0" ptsTypes="AA">
                                      <p:cBhvr>
                                        <p:cTn id="49"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p:bldP spid="23" grpId="1"/>
      <p:bldP spid="26" grpId="0"/>
      <p:bldP spid="26" grpId="1"/>
      <p:bldP spid="10" grpId="0" animBg="1"/>
      <p:bldP spid="10" grpId="1" animBg="1"/>
      <p:bldP spid="24" grpId="0"/>
      <p:bldP spid="24" grpId="1"/>
      <p:bldP spid="25" grpId="0"/>
      <p:bldP spid="25"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0922-A432-2F3E-F3FB-FBAC65C3FA39}"/>
              </a:ext>
            </a:extLst>
          </p:cNvPr>
          <p:cNvSpPr>
            <a:spLocks noGrp="1"/>
          </p:cNvSpPr>
          <p:nvPr>
            <p:ph type="title"/>
          </p:nvPr>
        </p:nvSpPr>
        <p:spPr>
          <a:xfrm>
            <a:off x="588963" y="457200"/>
            <a:ext cx="11017250" cy="553998"/>
          </a:xfrm>
        </p:spPr>
        <p:txBody>
          <a:bodyPr/>
          <a:lstStyle/>
          <a:p>
            <a:r>
              <a:rPr lang="en-US">
                <a:cs typeface="Segoe UI"/>
              </a:rPr>
              <a:t>Components of a high-quality RAG</a:t>
            </a:r>
          </a:p>
        </p:txBody>
      </p:sp>
      <p:cxnSp>
        <p:nvCxnSpPr>
          <p:cNvPr id="97" name="Straight Connector 96">
            <a:extLst>
              <a:ext uri="{FF2B5EF4-FFF2-40B4-BE49-F238E27FC236}">
                <a16:creationId xmlns:a16="http://schemas.microsoft.com/office/drawing/2014/main" id="{B11B9DB2-CB31-5B82-6AE3-A3E0217361DB}"/>
              </a:ext>
              <a:ext uri="{C183D7F6-B498-43B3-948B-1728B52AA6E4}">
                <adec:decorative xmlns:adec="http://schemas.microsoft.com/office/drawing/2017/decorative" val="1"/>
              </a:ext>
            </a:extLst>
          </p:cNvPr>
          <p:cNvCxnSpPr>
            <a:cxnSpLocks/>
          </p:cNvCxnSpPr>
          <p:nvPr/>
        </p:nvCxnSpPr>
        <p:spPr>
          <a:xfrm>
            <a:off x="8494001" y="-1171921"/>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D23016-D571-5746-0669-0AC10EFC4E36}"/>
              </a:ext>
              <a:ext uri="{C183D7F6-B498-43B3-948B-1728B52AA6E4}">
                <adec:decorative xmlns:adec="http://schemas.microsoft.com/office/drawing/2017/decorative" val="1"/>
              </a:ext>
            </a:extLst>
          </p:cNvPr>
          <p:cNvCxnSpPr>
            <a:cxnSpLocks/>
          </p:cNvCxnSpPr>
          <p:nvPr/>
        </p:nvCxnSpPr>
        <p:spPr>
          <a:xfrm>
            <a:off x="8494001" y="184016"/>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2" name="TextBox 71">
            <a:extLst>
              <a:ext uri="{FF2B5EF4-FFF2-40B4-BE49-F238E27FC236}">
                <a16:creationId xmlns:a16="http://schemas.microsoft.com/office/drawing/2014/main" id="{509C2340-57AE-EC92-46CF-BB37B6CF6805}"/>
              </a:ext>
            </a:extLst>
          </p:cNvPr>
          <p:cNvSpPr txBox="1"/>
          <p:nvPr/>
        </p:nvSpPr>
        <p:spPr>
          <a:xfrm>
            <a:off x="578666" y="11963683"/>
            <a:ext cx="6342624" cy="4678204"/>
          </a:xfrm>
          <a:prstGeom prst="rect">
            <a:avLst/>
          </a:prstGeom>
          <a:noFill/>
        </p:spPr>
        <p:txBody>
          <a:bodyPr wrap="square" lIns="0" tIns="0" rIns="0" bIns="0" rtlCol="0">
            <a:spAutoFit/>
          </a:bodyPr>
          <a:lstStyle/>
          <a:p>
            <a:pPr algn="l"/>
            <a:r>
              <a:rPr lang="en-US" sz="2400">
                <a:latin typeface="+mj-lt"/>
              </a:rPr>
              <a:t>Powerful search functionality</a:t>
            </a:r>
          </a:p>
          <a:p>
            <a:pPr marL="182563" lvl="1" indent="-169863">
              <a:buFont typeface="Arial" panose="020B0604020202020204" pitchFamily="34" charset="0"/>
              <a:buChar char="•"/>
            </a:pPr>
            <a:r>
              <a:rPr lang="en-US" sz="2000"/>
              <a:t>Vector search</a:t>
            </a:r>
          </a:p>
          <a:p>
            <a:pPr marL="182563" lvl="1" indent="-169863">
              <a:buFont typeface="Arial" panose="020B0604020202020204" pitchFamily="34" charset="0"/>
              <a:buChar char="•"/>
            </a:pPr>
            <a:r>
              <a:rPr lang="en-US" sz="2000"/>
              <a:t>Hybrid search</a:t>
            </a:r>
          </a:p>
          <a:p>
            <a:pPr marL="182563" lvl="1" indent="-169863">
              <a:buFont typeface="Arial" panose="020B0604020202020204" pitchFamily="34" charset="0"/>
              <a:buChar char="•"/>
            </a:pPr>
            <a:r>
              <a:rPr lang="en-US" sz="2000"/>
              <a:t>Semantic re-ranking</a:t>
            </a:r>
          </a:p>
          <a:p>
            <a:pPr marL="182563" lvl="1" indent="-169863">
              <a:buFont typeface="Arial" panose="020B0604020202020204" pitchFamily="34" charset="0"/>
              <a:buChar char="•"/>
            </a:pPr>
            <a:r>
              <a:rPr lang="en-US" sz="2000"/>
              <a:t>Filtering</a:t>
            </a:r>
          </a:p>
          <a:p>
            <a:pPr algn="l"/>
            <a:r>
              <a:rPr lang="en-US" sz="2400">
                <a:latin typeface="+mj-lt"/>
              </a:rPr>
              <a:t>Well prepared data</a:t>
            </a:r>
          </a:p>
          <a:p>
            <a:pPr marL="182563" lvl="1" indent="-169863">
              <a:buFont typeface="Arial" panose="020B0604020202020204" pitchFamily="34" charset="0"/>
              <a:buChar char="•"/>
            </a:pPr>
            <a:r>
              <a:rPr lang="en-US" sz="2000"/>
              <a:t>Reasonably sized text</a:t>
            </a:r>
          </a:p>
          <a:p>
            <a:pPr marL="182563" lvl="1" indent="-169863">
              <a:buFont typeface="Arial" panose="020B0604020202020204" pitchFamily="34" charset="0"/>
              <a:buChar char="•"/>
            </a:pPr>
            <a:r>
              <a:rPr lang="en-US" sz="2000"/>
              <a:t>Meaningful vectors</a:t>
            </a:r>
          </a:p>
          <a:p>
            <a:r>
              <a:rPr lang="en-US" sz="2400">
                <a:latin typeface="+mj-lt"/>
              </a:rPr>
              <a:t>Sophisticated LLM</a:t>
            </a:r>
          </a:p>
          <a:p>
            <a:pPr marL="182563" lvl="1" indent="-169863">
              <a:buFont typeface="Arial" panose="020B0604020202020204" pitchFamily="34" charset="0"/>
              <a:buChar char="•"/>
            </a:pPr>
            <a:r>
              <a:rPr lang="en-US" sz="2000"/>
              <a:t>Adheres to instructions</a:t>
            </a:r>
          </a:p>
          <a:p>
            <a:pPr marL="182563" lvl="1" indent="-169863">
              <a:buFont typeface="Arial" panose="020B0604020202020204" pitchFamily="34" charset="0"/>
              <a:buChar char="•"/>
            </a:pPr>
            <a:r>
              <a:rPr lang="en-US" sz="2000"/>
              <a:t>Supports function calling</a:t>
            </a:r>
          </a:p>
          <a:p>
            <a:pPr marL="914383" lvl="1" indent="-457200">
              <a:buFont typeface="Arial" panose="020B0604020202020204" pitchFamily="34" charset="0"/>
              <a:buChar char="•"/>
            </a:pPr>
            <a:endParaRPr lang="en-US" sz="2400"/>
          </a:p>
          <a:p>
            <a:pPr marL="914383" lvl="1" indent="-457200">
              <a:buFont typeface="Arial" panose="020B0604020202020204" pitchFamily="34" charset="0"/>
              <a:buChar char="•"/>
            </a:pPr>
            <a:endParaRPr lang="en-US" sz="2400"/>
          </a:p>
          <a:p>
            <a:pPr algn="l"/>
            <a:endParaRPr lang="en-US" sz="2400"/>
          </a:p>
        </p:txBody>
      </p:sp>
      <p:sp>
        <p:nvSpPr>
          <p:cNvPr id="67" name="Rounded Rectangle 5">
            <a:extLst>
              <a:ext uri="{FF2B5EF4-FFF2-40B4-BE49-F238E27FC236}">
                <a16:creationId xmlns:a16="http://schemas.microsoft.com/office/drawing/2014/main" id="{4659B58D-F39E-9952-2E97-30C43F34655F}"/>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78" name="Oval 77">
            <a:extLst>
              <a:ext uri="{FF2B5EF4-FFF2-40B4-BE49-F238E27FC236}">
                <a16:creationId xmlns:a16="http://schemas.microsoft.com/office/drawing/2014/main" id="{56083674-B225-E0D8-046B-788ADF101751}"/>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84" name="Rounded Rectangle 5">
            <a:extLst>
              <a:ext uri="{FF2B5EF4-FFF2-40B4-BE49-F238E27FC236}">
                <a16:creationId xmlns:a16="http://schemas.microsoft.com/office/drawing/2014/main" id="{EAB2A8CE-638C-7B72-2E06-666A3F8A4631}"/>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6" name="Oval 85">
            <a:extLst>
              <a:ext uri="{FF2B5EF4-FFF2-40B4-BE49-F238E27FC236}">
                <a16:creationId xmlns:a16="http://schemas.microsoft.com/office/drawing/2014/main" id="{7FA4F040-B675-C3A3-18D9-8A8DCB179670}"/>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88" name="Rounded Rectangle 5">
            <a:extLst>
              <a:ext uri="{FF2B5EF4-FFF2-40B4-BE49-F238E27FC236}">
                <a16:creationId xmlns:a16="http://schemas.microsoft.com/office/drawing/2014/main" id="{C6B086E6-D9E9-05A3-BC81-0F5424795B6B}"/>
              </a:ext>
              <a:ext uri="{C183D7F6-B498-43B3-948B-1728B52AA6E4}">
                <adec:decorative xmlns:adec="http://schemas.microsoft.com/office/drawing/2017/decorative" val="1"/>
              </a:ext>
            </a:extLst>
          </p:cNvPr>
          <p:cNvSpPr/>
          <p:nvPr/>
        </p:nvSpPr>
        <p:spPr bwMode="auto">
          <a:xfrm>
            <a:off x="8097446" y="2039889"/>
            <a:ext cx="3676465"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0" name="Oval 89">
            <a:extLst>
              <a:ext uri="{FF2B5EF4-FFF2-40B4-BE49-F238E27FC236}">
                <a16:creationId xmlns:a16="http://schemas.microsoft.com/office/drawing/2014/main" id="{52F633C4-CC97-9304-A963-260B77D0DB4B}"/>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71" name="TextBox 70">
            <a:extLst>
              <a:ext uri="{FF2B5EF4-FFF2-40B4-BE49-F238E27FC236}">
                <a16:creationId xmlns:a16="http://schemas.microsoft.com/office/drawing/2014/main" id="{3E64BE9B-2D30-CD2B-977A-FAE7C4273D39}"/>
              </a:ext>
            </a:extLst>
          </p:cNvPr>
          <p:cNvSpPr txBox="1"/>
          <p:nvPr/>
        </p:nvSpPr>
        <p:spPr>
          <a:xfrm>
            <a:off x="1227343" y="3273487"/>
            <a:ext cx="6342624"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Sophisticated LLM</a:t>
            </a:r>
          </a:p>
          <a:p>
            <a:pPr marL="182563" lvl="1" indent="-169863">
              <a:buFont typeface="Arial" panose="020B0604020202020204" pitchFamily="34" charset="0"/>
              <a:buChar char="•"/>
            </a:pPr>
            <a:r>
              <a:rPr lang="en-US" sz="1800"/>
              <a:t>Adheres to instructions</a:t>
            </a:r>
          </a:p>
          <a:p>
            <a:pPr marL="182563" lvl="1" indent="-169863">
              <a:buFont typeface="Arial" panose="020B0604020202020204" pitchFamily="34" charset="0"/>
              <a:buChar char="•"/>
            </a:pPr>
            <a:r>
              <a:rPr lang="en-US" sz="1800"/>
              <a:t>Supports function calling</a:t>
            </a:r>
          </a:p>
        </p:txBody>
      </p:sp>
      <p:sp>
        <p:nvSpPr>
          <p:cNvPr id="73" name="TextBox 72">
            <a:extLst>
              <a:ext uri="{FF2B5EF4-FFF2-40B4-BE49-F238E27FC236}">
                <a16:creationId xmlns:a16="http://schemas.microsoft.com/office/drawing/2014/main" id="{3D557D36-027F-7D2B-B3E2-D28757416733}"/>
              </a:ext>
            </a:extLst>
          </p:cNvPr>
          <p:cNvSpPr txBox="1"/>
          <p:nvPr/>
        </p:nvSpPr>
        <p:spPr>
          <a:xfrm>
            <a:off x="4750309" y="3273487"/>
            <a:ext cx="2880480"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Well prepared data</a:t>
            </a:r>
          </a:p>
          <a:p>
            <a:pPr marL="182563" lvl="1" indent="-169863">
              <a:buFont typeface="Arial" panose="020B0604020202020204" pitchFamily="34" charset="0"/>
              <a:buChar char="•"/>
            </a:pPr>
            <a:r>
              <a:rPr lang="en-US" sz="1800"/>
              <a:t>Reasonably sized text</a:t>
            </a:r>
          </a:p>
          <a:p>
            <a:pPr marL="182563" lvl="1" indent="-169863">
              <a:buFont typeface="Arial" panose="020B0604020202020204" pitchFamily="34" charset="0"/>
              <a:buChar char="•"/>
            </a:pPr>
            <a:r>
              <a:rPr lang="en-US" sz="1800"/>
              <a:t>Meaningful vectors</a:t>
            </a:r>
          </a:p>
        </p:txBody>
      </p:sp>
      <p:sp>
        <p:nvSpPr>
          <p:cNvPr id="68" name="TextBox 67">
            <a:extLst>
              <a:ext uri="{FF2B5EF4-FFF2-40B4-BE49-F238E27FC236}">
                <a16:creationId xmlns:a16="http://schemas.microsoft.com/office/drawing/2014/main" id="{243D7BFA-3DB1-DDEF-6884-7803289A35BC}"/>
              </a:ext>
            </a:extLst>
          </p:cNvPr>
          <p:cNvSpPr txBox="1"/>
          <p:nvPr/>
        </p:nvSpPr>
        <p:spPr>
          <a:xfrm>
            <a:off x="8273274" y="3273487"/>
            <a:ext cx="6342624" cy="1415772"/>
          </a:xfrm>
          <a:prstGeom prst="rect">
            <a:avLst/>
          </a:prstGeom>
          <a:noFill/>
        </p:spPr>
        <p:txBody>
          <a:bodyPr wrap="square" lIns="0" tIns="0" rIns="0" bIns="0" rtlCol="0">
            <a:spAutoFit/>
          </a:bodyPr>
          <a:lstStyle/>
          <a:p>
            <a:pPr algn="l"/>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Powerful search functionality</a:t>
            </a:r>
          </a:p>
          <a:p>
            <a:pPr marL="182563" lvl="1" indent="-169863">
              <a:buFont typeface="Arial" panose="020B0604020202020204" pitchFamily="34" charset="0"/>
              <a:buChar char="•"/>
            </a:pPr>
            <a:r>
              <a:rPr lang="en-US" sz="1800"/>
              <a:t>Vector search</a:t>
            </a:r>
          </a:p>
          <a:p>
            <a:pPr marL="182563" lvl="1" indent="-169863">
              <a:buFont typeface="Arial" panose="020B0604020202020204" pitchFamily="34" charset="0"/>
              <a:buChar char="•"/>
            </a:pPr>
            <a:r>
              <a:rPr lang="en-US" sz="1800"/>
              <a:t>Hybrid search</a:t>
            </a:r>
          </a:p>
          <a:p>
            <a:pPr marL="182563" lvl="1" indent="-169863">
              <a:buFont typeface="Arial" panose="020B0604020202020204" pitchFamily="34" charset="0"/>
              <a:buChar char="•"/>
            </a:pPr>
            <a:r>
              <a:rPr lang="en-US" sz="1800"/>
              <a:t>Semantic re-ranking</a:t>
            </a:r>
          </a:p>
          <a:p>
            <a:pPr marL="182563" lvl="1" indent="-169863">
              <a:buFont typeface="Arial" panose="020B0604020202020204" pitchFamily="34" charset="0"/>
              <a:buChar char="•"/>
            </a:pPr>
            <a:r>
              <a:rPr lang="en-US" sz="1800"/>
              <a:t>Filtering</a:t>
            </a:r>
            <a:endParaRPr lang="en-US" sz="2000"/>
          </a:p>
        </p:txBody>
      </p:sp>
      <p:sp>
        <p:nvSpPr>
          <p:cNvPr id="4" name="TextBox 3">
            <a:extLst>
              <a:ext uri="{FF2B5EF4-FFF2-40B4-BE49-F238E27FC236}">
                <a16:creationId xmlns:a16="http://schemas.microsoft.com/office/drawing/2014/main" id="{0DE9E141-6BE7-C19C-A78A-4522BF7F8DFF}"/>
              </a:ext>
            </a:extLst>
          </p:cNvPr>
          <p:cNvSpPr txBox="1"/>
          <p:nvPr/>
        </p:nvSpPr>
        <p:spPr>
          <a:xfrm>
            <a:off x="2308121" y="1945111"/>
            <a:ext cx="483632" cy="615553"/>
          </a:xfrm>
          <a:prstGeom prst="rect">
            <a:avLst/>
          </a:prstGeom>
          <a:noFill/>
        </p:spPr>
        <p:txBody>
          <a:bodyPr wrap="square" lIns="0" tIns="0" rIns="0" bIns="0" rtlCol="0">
            <a:spAutoFit/>
          </a:bodyPr>
          <a:lstStyle/>
          <a:p>
            <a:pPr algn="l"/>
            <a:r>
              <a:rPr lang="en-US" sz="4000" err="1">
                <a:solidFill>
                  <a:schemeClr val="bg1"/>
                </a:solidFill>
              </a:rPr>
              <a:t>1</a:t>
            </a:r>
          </a:p>
        </p:txBody>
      </p:sp>
      <p:sp>
        <p:nvSpPr>
          <p:cNvPr id="5" name="TextBox 4">
            <a:extLst>
              <a:ext uri="{FF2B5EF4-FFF2-40B4-BE49-F238E27FC236}">
                <a16:creationId xmlns:a16="http://schemas.microsoft.com/office/drawing/2014/main" id="{F8AD6956-0F05-32E5-6808-93AFD4AEA8CC}"/>
              </a:ext>
            </a:extLst>
          </p:cNvPr>
          <p:cNvSpPr txBox="1"/>
          <p:nvPr/>
        </p:nvSpPr>
        <p:spPr>
          <a:xfrm>
            <a:off x="6006386" y="1972968"/>
            <a:ext cx="400635" cy="615553"/>
          </a:xfrm>
          <a:prstGeom prst="rect">
            <a:avLst/>
          </a:prstGeom>
          <a:noFill/>
        </p:spPr>
        <p:txBody>
          <a:bodyPr wrap="square" lIns="0" tIns="0" rIns="0" bIns="0" rtlCol="0">
            <a:spAutoFit/>
          </a:bodyPr>
          <a:lstStyle/>
          <a:p>
            <a:pPr algn="l"/>
            <a:r>
              <a:rPr lang="en-US" sz="4000" err="1">
                <a:solidFill>
                  <a:schemeClr val="bg1"/>
                </a:solidFill>
              </a:rPr>
              <a:t>2</a:t>
            </a:r>
          </a:p>
        </p:txBody>
      </p:sp>
      <p:sp>
        <p:nvSpPr>
          <p:cNvPr id="6" name="TextBox 5">
            <a:extLst>
              <a:ext uri="{FF2B5EF4-FFF2-40B4-BE49-F238E27FC236}">
                <a16:creationId xmlns:a16="http://schemas.microsoft.com/office/drawing/2014/main" id="{7CF9B2C0-6002-91EE-207F-4E4F28C6B02E}"/>
              </a:ext>
            </a:extLst>
          </p:cNvPr>
          <p:cNvSpPr txBox="1"/>
          <p:nvPr/>
        </p:nvSpPr>
        <p:spPr>
          <a:xfrm>
            <a:off x="9617623" y="1988086"/>
            <a:ext cx="400635" cy="615553"/>
          </a:xfrm>
          <a:prstGeom prst="rect">
            <a:avLst/>
          </a:prstGeom>
          <a:noFill/>
        </p:spPr>
        <p:txBody>
          <a:bodyPr wrap="square" lIns="0" tIns="0" rIns="0" bIns="0" rtlCol="0">
            <a:spAutoFit/>
          </a:bodyPr>
          <a:lstStyle/>
          <a:p>
            <a:pPr algn="l"/>
            <a:r>
              <a:rPr lang="en-US" sz="4000" err="1">
                <a:solidFill>
                  <a:schemeClr val="bg1"/>
                </a:solidFill>
              </a:rPr>
              <a:t>3</a:t>
            </a:r>
          </a:p>
        </p:txBody>
      </p:sp>
    </p:spTree>
    <p:extLst>
      <p:ext uri="{BB962C8B-B14F-4D97-AF65-F5344CB8AC3E}">
        <p14:creationId xmlns:p14="http://schemas.microsoft.com/office/powerpoint/2010/main" val="31656690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1A05-A627-A2DE-5261-349ABFE79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3C90-4249-2B34-B031-71FC8EDE4515}"/>
              </a:ext>
            </a:extLst>
          </p:cNvPr>
          <p:cNvSpPr>
            <a:spLocks noGrp="1"/>
          </p:cNvSpPr>
          <p:nvPr>
            <p:ph type="title"/>
          </p:nvPr>
        </p:nvSpPr>
        <p:spPr>
          <a:xfrm>
            <a:off x="585216" y="3152001"/>
            <a:ext cx="6675120" cy="553998"/>
          </a:xfrm>
        </p:spPr>
        <p:txBody>
          <a:bodyPr/>
          <a:lstStyle/>
          <a:p>
            <a:r>
              <a:rPr lang="en-US"/>
              <a:t>Vectors 101</a:t>
            </a:r>
          </a:p>
        </p:txBody>
      </p:sp>
    </p:spTree>
    <p:extLst>
      <p:ext uri="{BB962C8B-B14F-4D97-AF65-F5344CB8AC3E}">
        <p14:creationId xmlns:p14="http://schemas.microsoft.com/office/powerpoint/2010/main" val="13565255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9654C-F8F4-34BC-C266-EA06908E71F7}"/>
              </a:ext>
            </a:extLst>
          </p:cNvPr>
          <p:cNvSpPr>
            <a:spLocks noGrp="1"/>
          </p:cNvSpPr>
          <p:nvPr>
            <p:ph type="title"/>
          </p:nvPr>
        </p:nvSpPr>
        <p:spPr/>
        <p:txBody>
          <a:bodyPr wrap="square" anchor="t">
            <a:normAutofit/>
          </a:bodyPr>
          <a:lstStyle/>
          <a:p>
            <a:r>
              <a:rPr lang="en-US"/>
              <a:t>Vector embeddings</a:t>
            </a:r>
          </a:p>
        </p:txBody>
      </p:sp>
      <p:sp>
        <p:nvSpPr>
          <p:cNvPr id="5" name="Content Placeholder 4">
            <a:extLst>
              <a:ext uri="{FF2B5EF4-FFF2-40B4-BE49-F238E27FC236}">
                <a16:creationId xmlns:a16="http://schemas.microsoft.com/office/drawing/2014/main" id="{4473EE81-8FD4-5153-25B0-E550EF50982F}"/>
              </a:ext>
            </a:extLst>
          </p:cNvPr>
          <p:cNvSpPr>
            <a:spLocks noGrp="1"/>
          </p:cNvSpPr>
          <p:nvPr>
            <p:ph sz="quarter" idx="12"/>
          </p:nvPr>
        </p:nvSpPr>
        <p:spPr>
          <a:xfrm>
            <a:off x="588263" y="1435100"/>
            <a:ext cx="8786275" cy="1843359"/>
          </a:xfrm>
        </p:spPr>
        <p:txBody>
          <a:bodyPr wrap="square">
            <a:normAutofit/>
          </a:bodyPr>
          <a:lstStyle/>
          <a:p>
            <a:pPr marL="0" indent="0">
              <a:spcBef>
                <a:spcPts val="1200"/>
              </a:spcBef>
              <a:buNone/>
            </a:pPr>
            <a:r>
              <a:rPr lang="en-US" sz="2000"/>
              <a:t>An embedding encodes an input as a list of floating-point numbers.</a:t>
            </a:r>
          </a:p>
          <a:p>
            <a:pPr marL="0" indent="0">
              <a:spcBef>
                <a:spcPts val="1200"/>
              </a:spcBef>
              <a:buNone/>
            </a:pPr>
            <a:r>
              <a:rPr lang="en-US" sz="2000"/>
              <a:t>”dog” → [0.017198, -0.007493, -0.057982,…]</a:t>
            </a:r>
          </a:p>
          <a:p>
            <a:pPr marL="0" indent="0">
              <a:spcBef>
                <a:spcPts val="1200"/>
              </a:spcBef>
              <a:buNone/>
            </a:pPr>
            <a:r>
              <a:rPr lang="en-US" sz="2000"/>
              <a:t>Different models output different embeddings, with varying lengths.</a:t>
            </a:r>
          </a:p>
        </p:txBody>
      </p:sp>
      <p:sp>
        <p:nvSpPr>
          <p:cNvPr id="10" name="Rounded Rectangle 9">
            <a:extLst>
              <a:ext uri="{FF2B5EF4-FFF2-40B4-BE49-F238E27FC236}">
                <a16:creationId xmlns:a16="http://schemas.microsoft.com/office/drawing/2014/main" id="{1724CA6B-71E0-FAD6-CE9C-668DEFC043A2}"/>
              </a:ext>
              <a:ext uri="{C183D7F6-B498-43B3-948B-1728B52AA6E4}">
                <adec:decorative xmlns:adec="http://schemas.microsoft.com/office/drawing/2017/decorative" val="1"/>
              </a:ext>
            </a:extLst>
          </p:cNvPr>
          <p:cNvSpPr/>
          <p:nvPr/>
        </p:nvSpPr>
        <p:spPr bwMode="auto">
          <a:xfrm>
            <a:off x="588263" y="3075308"/>
            <a:ext cx="11015474" cy="2821960"/>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7C4CBF27-9973-32F4-E38A-4C4A5B86C82D}"/>
              </a:ext>
            </a:extLst>
          </p:cNvPr>
          <p:cNvGraphicFramePr>
            <a:graphicFrameLocks noGrp="1"/>
          </p:cNvGraphicFramePr>
          <p:nvPr>
            <p:extLst>
              <p:ext uri="{D42A27DB-BD31-4B8C-83A1-F6EECF244321}">
                <p14:modId xmlns:p14="http://schemas.microsoft.com/office/powerpoint/2010/main" val="1115078405"/>
              </p:ext>
            </p:extLst>
          </p:nvPr>
        </p:nvGraphicFramePr>
        <p:xfrm>
          <a:off x="588263" y="3073147"/>
          <a:ext cx="11015474" cy="2821962"/>
        </p:xfrm>
        <a:graphic>
          <a:graphicData uri="http://schemas.openxmlformats.org/drawingml/2006/table">
            <a:tbl>
              <a:tblPr firstRow="1" bandRow="1">
                <a:tableStyleId>{5C22544A-7EE6-4342-B048-85BDC9FD1C3A}</a:tableStyleId>
              </a:tblPr>
              <a:tblGrid>
                <a:gridCol w="3773875">
                  <a:extLst>
                    <a:ext uri="{9D8B030D-6E8A-4147-A177-3AD203B41FA5}">
                      <a16:colId xmlns:a16="http://schemas.microsoft.com/office/drawing/2014/main" val="643802914"/>
                    </a:ext>
                  </a:extLst>
                </a:gridCol>
                <a:gridCol w="3028013">
                  <a:extLst>
                    <a:ext uri="{9D8B030D-6E8A-4147-A177-3AD203B41FA5}">
                      <a16:colId xmlns:a16="http://schemas.microsoft.com/office/drawing/2014/main" val="1940533079"/>
                    </a:ext>
                  </a:extLst>
                </a:gridCol>
                <a:gridCol w="1918741">
                  <a:extLst>
                    <a:ext uri="{9D8B030D-6E8A-4147-A177-3AD203B41FA5}">
                      <a16:colId xmlns:a16="http://schemas.microsoft.com/office/drawing/2014/main" val="1976919304"/>
                    </a:ext>
                  </a:extLst>
                </a:gridCol>
                <a:gridCol w="2294845">
                  <a:extLst>
                    <a:ext uri="{9D8B030D-6E8A-4147-A177-3AD203B41FA5}">
                      <a16:colId xmlns:a16="http://schemas.microsoft.com/office/drawing/2014/main" val="85303823"/>
                    </a:ext>
                  </a:extLst>
                </a:gridCol>
              </a:tblGrid>
              <a:tr h="403928">
                <a:tc>
                  <a:txBody>
                    <a:bodyPr/>
                    <a:lstStyle/>
                    <a:p>
                      <a:r>
                        <a:rPr lang="en-US" sz="1600" b="0">
                          <a:solidFill>
                            <a:srgbClr val="000000"/>
                          </a:solidFill>
                          <a:latin typeface="+mj-lt"/>
                        </a:rPr>
                        <a:t>Model</a:t>
                      </a:r>
                    </a:p>
                  </a:txBody>
                  <a:tcPr marL="144000"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Encodes</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MTEB Avg.</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Vector length</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311905"/>
                  </a:ext>
                </a:extLst>
              </a:tr>
              <a:tr h="403928">
                <a:tc>
                  <a:txBody>
                    <a:bodyPr/>
                    <a:lstStyle/>
                    <a:p>
                      <a:r>
                        <a:rPr lang="en-US" sz="1400"/>
                        <a:t>word2vec</a:t>
                      </a:r>
                    </a:p>
                  </a:txBody>
                  <a:tcPr marL="144000"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words</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300</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2578278"/>
                  </a:ext>
                </a:extLst>
              </a:tr>
              <a:tr h="403928">
                <a:tc>
                  <a:txBody>
                    <a:bodyPr/>
                    <a:lstStyle/>
                    <a:p>
                      <a:r>
                        <a:rPr lang="en-US" sz="1400">
                          <a:solidFill>
                            <a:schemeClr val="accent2"/>
                          </a:solidFill>
                          <a:hlinkClick r:id="rId3">
                            <a:extLst>
                              <a:ext uri="{A12FA001-AC4F-418D-AE19-62706E023703}">
                                <ahyp:hlinkClr xmlns:ahyp="http://schemas.microsoft.com/office/drawing/2018/hyperlinkcolor" val="tx"/>
                              </a:ext>
                            </a:extLst>
                          </a:hlinkClick>
                        </a:rPr>
                        <a:t>Sbert (Sentence-Transformers)</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~400 words)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768</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1768439"/>
                  </a:ext>
                </a:extLst>
              </a:tr>
              <a:tr h="403928">
                <a:tc>
                  <a:txBody>
                    <a:bodyPr/>
                    <a:lstStyle/>
                    <a:p>
                      <a:r>
                        <a:rPr lang="en-US" sz="1400">
                          <a:solidFill>
                            <a:schemeClr val="accent2"/>
                          </a:solidFill>
                          <a:hlinkClick r:id="rId4">
                            <a:extLst>
                              <a:ext uri="{A12FA001-AC4F-418D-AE19-62706E023703}">
                                <ahyp:hlinkClr xmlns:ahyp="http://schemas.microsoft.com/office/drawing/2018/hyperlinkcolor" val="tx"/>
                              </a:ext>
                            </a:extLst>
                          </a:hlinkClick>
                        </a:rPr>
                        <a:t>OpenAI text-embedding-ada-002</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a:t>
                      </a:r>
                      <a:r>
                        <a:rPr lang="en-US" sz="1400" b="0" i="0" kern="1200">
                          <a:solidFill>
                            <a:schemeClr val="dk1"/>
                          </a:solidFill>
                          <a:effectLst/>
                          <a:latin typeface="+mn-lt"/>
                          <a:ea typeface="+mn-ea"/>
                          <a:cs typeface="+mn-cs"/>
                        </a:rPr>
                        <a:t>8191 tokens)</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61.0%</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1536</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3537736"/>
                  </a:ext>
                </a:extLst>
              </a:tr>
              <a:tr h="403928">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text-embedding-3-small</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62.3%</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512, 1536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256682"/>
                  </a:ext>
                </a:extLst>
              </a:tr>
              <a:tr h="398394">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text-embedding-3-large</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64.6%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256, 1024, 3072</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1267846"/>
                  </a:ext>
                </a:extLst>
              </a:tr>
              <a:tr h="403928">
                <a:tc>
                  <a:txBody>
                    <a:bodyPr/>
                    <a:lstStyle/>
                    <a:p>
                      <a:r>
                        <a:rPr lang="en-US" sz="1400">
                          <a:solidFill>
                            <a:schemeClr val="accent2"/>
                          </a:solidFill>
                          <a:hlinkClick r:id="rId6">
                            <a:extLst>
                              <a:ext uri="{A12FA001-AC4F-418D-AE19-62706E023703}">
                                <ahyp:hlinkClr xmlns:ahyp="http://schemas.microsoft.com/office/drawing/2018/hyperlinkcolor" val="tx"/>
                              </a:ext>
                            </a:extLst>
                          </a:hlinkClick>
                        </a:rPr>
                        <a:t>Azure Computer Vision</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image or text</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1024</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7439287"/>
                  </a:ext>
                </a:extLst>
              </a:tr>
            </a:tbl>
          </a:graphicData>
        </a:graphic>
      </p:graphicFrame>
      <p:sp>
        <p:nvSpPr>
          <p:cNvPr id="11" name="Rectangle: Rounded Corners 7">
            <a:extLst>
              <a:ext uri="{FF2B5EF4-FFF2-40B4-BE49-F238E27FC236}">
                <a16:creationId xmlns:a16="http://schemas.microsoft.com/office/drawing/2014/main" id="{FC9722FF-A084-FC11-8CB4-9BB0A7A046E6}"/>
              </a:ext>
            </a:extLst>
          </p:cNvPr>
          <p:cNvSpPr/>
          <p:nvPr/>
        </p:nvSpPr>
        <p:spPr>
          <a:xfrm>
            <a:off x="588262" y="6063994"/>
            <a:ext cx="3751517"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7">
                  <a:extLst>
                    <a:ext uri="{A12FA001-AC4F-418D-AE19-62706E023703}">
                      <ahyp:hlinkClr xmlns:ahyp="http://schemas.microsoft.com/office/drawing/2018/hyperlinkcolor" val="tx"/>
                    </a:ext>
                  </a:extLst>
                </a:hlinkClick>
              </a:rPr>
              <a:t>Demo: Compute a vector with OpenAI model</a:t>
            </a:r>
            <a:r>
              <a:rPr kumimoji="0" lang="en-US" sz="1200" b="0" i="0" u="none" strike="noStrike" kern="1200" cap="none" spc="0" normalizeH="0" baseline="0" noProof="0">
                <a:ln>
                  <a:noFill/>
                </a:ln>
                <a:solidFill>
                  <a:schemeClr val="bg1"/>
                </a:solidFill>
                <a:effectLst/>
                <a:uLnTx/>
                <a:uFillTx/>
                <a:latin typeface="+mj-lt"/>
                <a:ea typeface="+mn-ea"/>
                <a:cs typeface="+mn-cs"/>
              </a:rPr>
              <a:t>   </a:t>
            </a:r>
          </a:p>
        </p:txBody>
      </p:sp>
    </p:spTree>
    <p:extLst>
      <p:ext uri="{BB962C8B-B14F-4D97-AF65-F5344CB8AC3E}">
        <p14:creationId xmlns:p14="http://schemas.microsoft.com/office/powerpoint/2010/main" val="2451598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42" presetClass="path" presetSubtype="0" decel="100000" fill="hold" grpId="1" nodeType="withEffect">
                                  <p:stCondLst>
                                    <p:cond delay="0"/>
                                  </p:stCondLst>
                                  <p:childTnLst>
                                    <p:animMotion origin="layout" path="M 0 -2.59259E-6 L 0 0.03542 " pathEditMode="relative" rAng="0" ptsTypes="AA">
                                      <p:cBhvr>
                                        <p:cTn id="15" dur="700" spd="-100000" fill="hold"/>
                                        <p:tgtEl>
                                          <p:spTgt spid="5">
                                            <p:txEl>
                                              <p:pRg st="0" end="0"/>
                                            </p:txEl>
                                          </p:spTgt>
                                        </p:tgtEl>
                                        <p:attrNameLst>
                                          <p:attrName>ppt_x</p:attrName>
                                          <p:attrName>ppt_y</p:attrName>
                                        </p:attrNameLst>
                                      </p:cBhvr>
                                      <p:rCtr x="0" y="1759"/>
                                    </p:animMotion>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5">
                                            <p:txEl>
                                              <p:pRg st="1" end="1"/>
                                            </p:txEl>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5">
                                            <p:txEl>
                                              <p:pRg st="2" end="2"/>
                                            </p:txEl>
                                          </p:spTgt>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100"/>
                                  </p:stCondLst>
                                  <p:childTnLst>
                                    <p:animMotion origin="layout" path="M 0 -3.7037E-6 L 0 0.03542 " pathEditMode="relative" rAng="0" ptsTypes="AA">
                                      <p:cBhvr>
                                        <p:cTn id="24" dur="700" spd="-100000" fill="hold"/>
                                        <p:tgtEl>
                                          <p:spTgt spid="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100"/>
                                  </p:stCondLst>
                                  <p:childTnLst>
                                    <p:animMotion origin="layout" path="M 4.58333E-6 3.7037E-7 L 4.58333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0 -3.7037E-6 L 0 0.03542 " pathEditMode="relative" rAng="0" ptsTypes="AA">
                                      <p:cBhvr>
                                        <p:cTn id="3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10" grpId="0" animBg="1"/>
      <p:bldP spid="10" grpId="1" animBg="1"/>
      <p:bldP spid="11" grpId="0" animBg="1"/>
      <p:bldP spid="1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420B7-0510-DB10-068D-C78BA9E7A0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2BB2E9-7433-A786-6778-8BE5D9A25550}"/>
              </a:ext>
            </a:extLst>
          </p:cNvPr>
          <p:cNvSpPr>
            <a:spLocks noGrp="1"/>
          </p:cNvSpPr>
          <p:nvPr>
            <p:ph type="title"/>
          </p:nvPr>
        </p:nvSpPr>
        <p:spPr/>
        <p:txBody>
          <a:bodyPr wrap="square" anchor="t">
            <a:normAutofit/>
          </a:bodyPr>
          <a:lstStyle/>
          <a:p>
            <a:r>
              <a:rPr lang="en-US"/>
              <a:t>Vector similarity</a:t>
            </a:r>
          </a:p>
        </p:txBody>
      </p:sp>
      <p:sp>
        <p:nvSpPr>
          <p:cNvPr id="6" name="Content Placeholder 4">
            <a:extLst>
              <a:ext uri="{FF2B5EF4-FFF2-40B4-BE49-F238E27FC236}">
                <a16:creationId xmlns:a16="http://schemas.microsoft.com/office/drawing/2014/main" id="{FE303AB9-D364-12DE-052D-025C6CC97F76}"/>
              </a:ext>
            </a:extLst>
          </p:cNvPr>
          <p:cNvSpPr txBox="1">
            <a:spLocks/>
          </p:cNvSpPr>
          <p:nvPr/>
        </p:nvSpPr>
        <p:spPr>
          <a:xfrm>
            <a:off x="588263" y="1435100"/>
            <a:ext cx="10815046" cy="859547"/>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We compute embeddings so that we can calculate similarity between inputs.</a:t>
            </a:r>
          </a:p>
          <a:p>
            <a:pPr marL="0" indent="0">
              <a:buFont typeface="Wingdings" panose="05000000000000000000" pitchFamily="2" charset="2"/>
              <a:buNone/>
            </a:pPr>
            <a:r>
              <a:rPr lang="en-US" sz="2000">
                <a:cs typeface="Segoe UI"/>
              </a:rPr>
              <a:t>The most common distance measurement is </a:t>
            </a:r>
            <a:r>
              <a:rPr lang="en-US" sz="2000" b="1">
                <a:latin typeface="+mj-lt"/>
                <a:cs typeface="Segoe UI"/>
              </a:rPr>
              <a:t>cosine similarity</a:t>
            </a:r>
            <a:r>
              <a:rPr lang="en-US" sz="2000">
                <a:latin typeface="+mj-lt"/>
                <a:cs typeface="Segoe UI"/>
              </a:rPr>
              <a:t>.</a:t>
            </a:r>
          </a:p>
        </p:txBody>
      </p:sp>
      <p:sp>
        <p:nvSpPr>
          <p:cNvPr id="14" name="Rounded Rectangle 13">
            <a:extLst>
              <a:ext uri="{FF2B5EF4-FFF2-40B4-BE49-F238E27FC236}">
                <a16:creationId xmlns:a16="http://schemas.microsoft.com/office/drawing/2014/main" id="{F4D32691-5439-3D36-1397-A0BA30F30D49}"/>
              </a:ext>
              <a:ext uri="{C183D7F6-B498-43B3-948B-1728B52AA6E4}">
                <adec:decorative xmlns:adec="http://schemas.microsoft.com/office/drawing/2017/decorative" val="1"/>
              </a:ext>
            </a:extLst>
          </p:cNvPr>
          <p:cNvSpPr/>
          <p:nvPr/>
        </p:nvSpPr>
        <p:spPr bwMode="auto">
          <a:xfrm>
            <a:off x="588263" y="2344261"/>
            <a:ext cx="11015474" cy="3078639"/>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341C3BCC-D145-D73E-8DD6-21642C494877}"/>
              </a:ext>
              <a:ext uri="{C183D7F6-B498-43B3-948B-1728B52AA6E4}">
                <adec:decorative xmlns:adec="http://schemas.microsoft.com/office/drawing/2017/decorative" val="1"/>
              </a:ext>
            </a:extLst>
          </p:cNvPr>
          <p:cNvSpPr/>
          <p:nvPr/>
        </p:nvSpPr>
        <p:spPr bwMode="auto">
          <a:xfrm>
            <a:off x="1045029" y="2754147"/>
            <a:ext cx="3931147" cy="141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1E706DBB-C63D-C882-88B9-F2A312178F0D}"/>
              </a:ext>
            </a:extLst>
          </p:cNvPr>
          <p:cNvSpPr txBox="1"/>
          <p:nvPr/>
        </p:nvSpPr>
        <p:spPr>
          <a:xfrm>
            <a:off x="1345426" y="3001993"/>
            <a:ext cx="3330353" cy="923330"/>
          </a:xfrm>
          <a:prstGeom prst="rect">
            <a:avLst/>
          </a:prstGeom>
          <a:noFill/>
          <a:ln>
            <a:noFill/>
          </a:ln>
        </p:spPr>
        <p:txBody>
          <a:bodyPr wrap="square" lIns="0" tIns="0" rIns="0" bIns="0" rtlCol="0">
            <a:spAutoFit/>
          </a:bodyPr>
          <a:lstStyle/>
          <a:p>
            <a:r>
              <a:rPr lang="en-US" sz="2000" b="0">
                <a:solidFill>
                  <a:srgbClr val="0000FF"/>
                </a:solidFill>
                <a:effectLst/>
                <a:latin typeface="Menlo" panose="020B0609030804020204" pitchFamily="49" charset="0"/>
              </a:rPr>
              <a:t>def</a:t>
            </a:r>
            <a:r>
              <a:rPr lang="en-US" sz="2000" b="0">
                <a:solidFill>
                  <a:srgbClr val="000000"/>
                </a:solidFill>
                <a:effectLst/>
                <a:latin typeface="Menlo" panose="020B0609030804020204" pitchFamily="49" charset="0"/>
              </a:rPr>
              <a:t> </a:t>
            </a:r>
            <a:r>
              <a:rPr lang="en-US" sz="2000" b="0" err="1">
                <a:solidFill>
                  <a:srgbClr val="795E26"/>
                </a:solidFill>
                <a:effectLst/>
                <a:latin typeface="Menlo" panose="020B0609030804020204" pitchFamily="49" charset="0"/>
              </a:rPr>
              <a:t>cosine_sim</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a:p>
            <a:r>
              <a:rPr lang="en-US" sz="2000"/>
              <a:t>  </a:t>
            </a:r>
            <a:r>
              <a:rPr lang="en-US" sz="2000" b="0">
                <a:solidFill>
                  <a:srgbClr val="AF00DB"/>
                </a:solidFill>
                <a:effectLst/>
                <a:latin typeface="Menlo" panose="020B0609030804020204" pitchFamily="49" charset="0"/>
              </a:rPr>
              <a:t>return</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dot</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 /</a:t>
            </a:r>
          </a:p>
          <a:p>
            <a:r>
              <a:rPr lang="en-US" sz="2000">
                <a:solidFill>
                  <a:srgbClr val="000000"/>
                </a:solidFill>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a:t>
            </a:r>
            <a:r>
              <a:rPr lang="en-US" sz="2000">
                <a:solidFill>
                  <a:srgbClr val="000000"/>
                </a:solidFill>
                <a:latin typeface="Menlo" panose="020B0609030804020204" pitchFamily="49" charset="0"/>
              </a:rPr>
              <a:t> </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p:txBody>
      </p:sp>
      <p:pic>
        <p:nvPicPr>
          <p:cNvPr id="2050" name="Picture 2" descr="Diagram on a three-dimensional space">
            <a:extLst>
              <a:ext uri="{FF2B5EF4-FFF2-40B4-BE49-F238E27FC236}">
                <a16:creationId xmlns:a16="http://schemas.microsoft.com/office/drawing/2014/main" id="{5BAA9206-54B1-9F72-6BA1-B5E144557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75"/>
          <a:stretch/>
        </p:blipFill>
        <p:spPr bwMode="auto">
          <a:xfrm>
            <a:off x="5649488" y="2399044"/>
            <a:ext cx="2238432" cy="20833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iagram on a three-dimensional space">
            <a:extLst>
              <a:ext uri="{FF2B5EF4-FFF2-40B4-BE49-F238E27FC236}">
                <a16:creationId xmlns:a16="http://schemas.microsoft.com/office/drawing/2014/main" id="{36DAA7B9-1227-F798-8492-077B7E13D6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084"/>
          <a:stretch/>
        </p:blipFill>
        <p:spPr bwMode="auto">
          <a:xfrm>
            <a:off x="8437709" y="2419111"/>
            <a:ext cx="2351125" cy="20620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DBFB0EC-816A-C6B9-2C62-218BBDC4AD4C}"/>
              </a:ext>
            </a:extLst>
          </p:cNvPr>
          <p:cNvSpPr txBox="1"/>
          <p:nvPr/>
        </p:nvSpPr>
        <p:spPr>
          <a:xfrm>
            <a:off x="7999842" y="4636251"/>
            <a:ext cx="3226858" cy="492443"/>
          </a:xfrm>
          <a:prstGeom prst="rect">
            <a:avLst/>
          </a:prstGeom>
          <a:noFill/>
        </p:spPr>
        <p:txBody>
          <a:bodyPr wrap="square" lIns="0" tIns="0" rIns="0" bIns="0" rtlCol="0">
            <a:spAutoFit/>
          </a:bodyPr>
          <a:lstStyle/>
          <a:p>
            <a:pPr algn="ctr"/>
            <a:r>
              <a:rPr lang="en-US" sz="1600"/>
              <a:t>For ada-002, cosine similarity</a:t>
            </a:r>
            <a:br>
              <a:rPr lang="en-US" sz="1600"/>
            </a:br>
            <a:r>
              <a:rPr lang="en-US" sz="1600"/>
              <a:t>values range from 0.7-1</a:t>
            </a:r>
          </a:p>
        </p:txBody>
      </p:sp>
      <p:sp>
        <p:nvSpPr>
          <p:cNvPr id="11" name="Rectangle: Rounded Corners 7">
            <a:extLst>
              <a:ext uri="{FF2B5EF4-FFF2-40B4-BE49-F238E27FC236}">
                <a16:creationId xmlns:a16="http://schemas.microsoft.com/office/drawing/2014/main" id="{27DB68D8-8CCD-8455-A414-B5CCCA1D971C}"/>
              </a:ext>
            </a:extLst>
          </p:cNvPr>
          <p:cNvSpPr/>
          <p:nvPr/>
        </p:nvSpPr>
        <p:spPr>
          <a:xfrm>
            <a:off x="588262" y="5602496"/>
            <a:ext cx="3751517"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Demo: Compare vectors with cosine similarity </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2171624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42" presetClass="path" presetSubtype="0" decel="100000" fill="hold" grpId="1" nodeType="withEffect">
                                  <p:stCondLst>
                                    <p:cond delay="0"/>
                                  </p:stCondLst>
                                  <p:childTnLst>
                                    <p:animMotion origin="layout" path="M 0 -2.59259E-6 L 0 0.03542 " pathEditMode="relative" rAng="0" ptsTypes="AA">
                                      <p:cBhvr>
                                        <p:cTn id="12" dur="700" spd="-100000" fill="hold"/>
                                        <p:tgtEl>
                                          <p:spTgt spid="6">
                                            <p:txEl>
                                              <p:pRg st="0" end="0"/>
                                            </p:txEl>
                                          </p:spTgt>
                                        </p:tgtEl>
                                        <p:attrNameLst>
                                          <p:attrName>ppt_x</p:attrName>
                                          <p:attrName>ppt_y</p:attrName>
                                        </p:attrNameLst>
                                      </p:cBhvr>
                                      <p:rCtr x="0" y="1759"/>
                                    </p:animMotion>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6">
                                            <p:txEl>
                                              <p:pRg st="1" end="1"/>
                                            </p:txEl>
                                          </p:spTgt>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4">
                                            <p:bg/>
                                          </p:spTgt>
                                        </p:tgtEl>
                                        <p:attrNameLst>
                                          <p:attrName>style.visibility</p:attrName>
                                        </p:attrNameLst>
                                      </p:cBhvr>
                                      <p:to>
                                        <p:strVal val="visible"/>
                                      </p:to>
                                    </p:set>
                                    <p:animEffect transition="in" filter="fade">
                                      <p:cBhvr>
                                        <p:cTn id="17" dur="500"/>
                                        <p:tgtEl>
                                          <p:spTgt spid="14">
                                            <p:bg/>
                                          </p:spTgt>
                                        </p:tgtEl>
                                      </p:cBhvr>
                                    </p:animEffect>
                                  </p:childTnLst>
                                </p:cTn>
                              </p:par>
                              <p:par>
                                <p:cTn id="18" presetID="10" presetClass="entr" presetSubtype="0" fill="hold" grpId="0" nodeType="withEffect" nodePh="1">
                                  <p:stCondLst>
                                    <p:cond delay="100"/>
                                  </p:stCondLst>
                                  <p:endCondLst>
                                    <p:cond evt="begin" delay="0">
                                      <p:tn val="18"/>
                                    </p:cond>
                                  </p:end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fade">
                                      <p:cBhvr>
                                        <p:cTn id="20" dur="500"/>
                                        <p:tgtEl>
                                          <p:spTgt spid="14">
                                            <p:txEl>
                                              <p:pRg st="0" end="0"/>
                                            </p:txEl>
                                          </p:spTgt>
                                        </p:tgtEl>
                                      </p:cBhvr>
                                    </p:animEffect>
                                  </p:childTnLst>
                                </p:cTn>
                              </p:par>
                              <p:par>
                                <p:cTn id="21" presetID="42" presetClass="path" presetSubtype="0" decel="100000" fill="hold" grpId="1" nodeType="withEffect">
                                  <p:stCondLst>
                                    <p:cond delay="100"/>
                                  </p:stCondLst>
                                  <p:childTnLst>
                                    <p:animMotion origin="layout" path="M 0 -2.59259E-6 L 0 0.03542 " pathEditMode="relative" rAng="0" ptsTypes="AA">
                                      <p:cBhvr>
                                        <p:cTn id="22" dur="700" spd="-100000" fill="hold"/>
                                        <p:tgtEl>
                                          <p:spTgt spid="14">
                                            <p:bg/>
                                          </p:spTgt>
                                        </p:tgtEl>
                                        <p:attrNameLst>
                                          <p:attrName>ppt_x</p:attrName>
                                          <p:attrName>ppt_y</p:attrName>
                                        </p:attrNameLst>
                                      </p:cBhvr>
                                      <p:rCtr x="0" y="1759"/>
                                    </p:animMotion>
                                  </p:childTnLst>
                                </p:cTn>
                              </p:par>
                              <p:par>
                                <p:cTn id="23" presetID="42" presetClass="path" presetSubtype="0" decel="100000" fill="hold" grpId="1" nodeType="withEffect" nodePh="1">
                                  <p:stCondLst>
                                    <p:cond delay="100"/>
                                  </p:stCondLst>
                                  <p:endCondLst>
                                    <p:cond evt="begin" delay="0">
                                      <p:tn val="23"/>
                                    </p:cond>
                                  </p:endCondLst>
                                  <p:childTnLst>
                                    <p:animMotion origin="layout" path="M 0 -2.59259E-6 L 0 0.03542 " pathEditMode="relative" rAng="0" ptsTypes="AA">
                                      <p:cBhvr>
                                        <p:cTn id="24" dur="700" spd="-100000" fill="hold"/>
                                        <p:tgtEl>
                                          <p:spTgt spid="14">
                                            <p:txEl>
                                              <p:pRg st="0" end="0"/>
                                            </p:txEl>
                                          </p:spTgt>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27">
                                            <p:txEl>
                                              <p:pRg st="1" end="1"/>
                                            </p:txEl>
                                          </p:spTgt>
                                        </p:tgtEl>
                                        <p:attrNameLst>
                                          <p:attrName>style.visibility</p:attrName>
                                        </p:attrNameLst>
                                      </p:cBhvr>
                                      <p:to>
                                        <p:strVal val="visible"/>
                                      </p:to>
                                    </p:set>
                                    <p:animEffect transition="in" filter="fade">
                                      <p:cBhvr>
                                        <p:cTn id="30" dur="500"/>
                                        <p:tgtEl>
                                          <p:spTgt spid="27">
                                            <p:txEl>
                                              <p:pRg st="1" end="1"/>
                                            </p:txEl>
                                          </p:spTgt>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27">
                                            <p:txEl>
                                              <p:pRg st="2" end="2"/>
                                            </p:txEl>
                                          </p:spTgt>
                                        </p:tgtEl>
                                        <p:attrNameLst>
                                          <p:attrName>style.visibility</p:attrName>
                                        </p:attrNameLst>
                                      </p:cBhvr>
                                      <p:to>
                                        <p:strVal val="visible"/>
                                      </p:to>
                                    </p:set>
                                    <p:animEffect transition="in" filter="fade">
                                      <p:cBhvr>
                                        <p:cTn id="33" dur="500"/>
                                        <p:tgtEl>
                                          <p:spTgt spid="27">
                                            <p:txEl>
                                              <p:pRg st="2" end="2"/>
                                            </p:txEl>
                                          </p:spTgt>
                                        </p:tgtEl>
                                      </p:cBhvr>
                                    </p:animEffect>
                                  </p:childTnLst>
                                </p:cTn>
                              </p:par>
                              <p:par>
                                <p:cTn id="34" presetID="42" presetClass="path" presetSubtype="0" decel="100000" fill="hold" grpId="1" nodeType="withEffect">
                                  <p:stCondLst>
                                    <p:cond delay="100"/>
                                  </p:stCondLst>
                                  <p:childTnLst>
                                    <p:animMotion origin="layout" path="M 0 -2.59259E-6 L 0 0.03542 " pathEditMode="relative" rAng="0" ptsTypes="AA">
                                      <p:cBhvr>
                                        <p:cTn id="35" dur="700" spd="-100000" fill="hold"/>
                                        <p:tgtEl>
                                          <p:spTgt spid="27">
                                            <p:txEl>
                                              <p:pRg st="0" end="0"/>
                                            </p:txEl>
                                          </p:spTgt>
                                        </p:tgtEl>
                                        <p:attrNameLst>
                                          <p:attrName>ppt_x</p:attrName>
                                          <p:attrName>ppt_y</p:attrName>
                                        </p:attrNameLst>
                                      </p:cBhvr>
                                      <p:rCtr x="0" y="1759"/>
                                    </p:animMotion>
                                  </p:childTnLst>
                                </p:cTn>
                              </p:par>
                              <p:par>
                                <p:cTn id="36" presetID="42" presetClass="path" presetSubtype="0" decel="100000" fill="hold" grpId="1" nodeType="withEffect">
                                  <p:stCondLst>
                                    <p:cond delay="100"/>
                                  </p:stCondLst>
                                  <p:childTnLst>
                                    <p:animMotion origin="layout" path="M 0 -2.59259E-6 L 0 0.03542 " pathEditMode="relative" rAng="0" ptsTypes="AA">
                                      <p:cBhvr>
                                        <p:cTn id="37" dur="700" spd="-100000" fill="hold"/>
                                        <p:tgtEl>
                                          <p:spTgt spid="27">
                                            <p:txEl>
                                              <p:pRg st="1" end="1"/>
                                            </p:txEl>
                                          </p:spTgt>
                                        </p:tgtEl>
                                        <p:attrNameLst>
                                          <p:attrName>ppt_x</p:attrName>
                                          <p:attrName>ppt_y</p:attrName>
                                        </p:attrNameLst>
                                      </p:cBhvr>
                                      <p:rCtr x="0" y="1759"/>
                                    </p:animMotion>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27">
                                            <p:txEl>
                                              <p:pRg st="2" end="2"/>
                                            </p:txEl>
                                          </p:spTgt>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9">
                                            <p:bg/>
                                          </p:spTgt>
                                        </p:tgtEl>
                                        <p:attrNameLst>
                                          <p:attrName>style.visibility</p:attrName>
                                        </p:attrNameLst>
                                      </p:cBhvr>
                                      <p:to>
                                        <p:strVal val="visible"/>
                                      </p:to>
                                    </p:set>
                                    <p:animEffect transition="in" filter="fade">
                                      <p:cBhvr>
                                        <p:cTn id="42" dur="500"/>
                                        <p:tgtEl>
                                          <p:spTgt spid="19">
                                            <p:bg/>
                                          </p:spTgt>
                                        </p:tgtEl>
                                      </p:cBhvr>
                                    </p:animEffect>
                                  </p:childTnLst>
                                </p:cTn>
                              </p:par>
                              <p:par>
                                <p:cTn id="43" presetID="10" presetClass="entr" presetSubtype="0" fill="hold" grpId="0" nodeType="withEffect" nodePh="1">
                                  <p:stCondLst>
                                    <p:cond delay="100"/>
                                  </p:stCondLst>
                                  <p:endCondLst>
                                    <p:cond evt="begin" delay="0">
                                      <p:tn val="43"/>
                                    </p:cond>
                                  </p:end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42" presetClass="path" presetSubtype="0" decel="100000" fill="hold" grpId="1" nodeType="withEffect">
                                  <p:stCondLst>
                                    <p:cond delay="100"/>
                                  </p:stCondLst>
                                  <p:childTnLst>
                                    <p:animMotion origin="layout" path="M 0 -2.59259E-6 L 0 0.03542 " pathEditMode="relative" rAng="0" ptsTypes="AA">
                                      <p:cBhvr>
                                        <p:cTn id="47" dur="700" spd="-100000" fill="hold"/>
                                        <p:tgtEl>
                                          <p:spTgt spid="19">
                                            <p:bg/>
                                          </p:spTgt>
                                        </p:tgtEl>
                                        <p:attrNameLst>
                                          <p:attrName>ppt_x</p:attrName>
                                          <p:attrName>ppt_y</p:attrName>
                                        </p:attrNameLst>
                                      </p:cBhvr>
                                      <p:rCtr x="0" y="1759"/>
                                    </p:animMotion>
                                  </p:childTnLst>
                                </p:cTn>
                              </p:par>
                              <p:par>
                                <p:cTn id="48" presetID="42" presetClass="path" presetSubtype="0" decel="100000" fill="hold" grpId="1" nodeType="withEffect" nodePh="1">
                                  <p:stCondLst>
                                    <p:cond delay="100"/>
                                  </p:stCondLst>
                                  <p:endCondLst>
                                    <p:cond evt="begin" delay="0">
                                      <p:tn val="48"/>
                                    </p:cond>
                                  </p:endCondLst>
                                  <p:childTnLst>
                                    <p:animMotion origin="layout" path="M 0 -2.59259E-6 L 0 0.03542 " pathEditMode="relative" rAng="0" ptsTypes="AA">
                                      <p:cBhvr>
                                        <p:cTn id="49" dur="700" spd="-100000" fill="hold"/>
                                        <p:tgtEl>
                                          <p:spTgt spid="19">
                                            <p:txEl>
                                              <p:pRg st="0" end="0"/>
                                            </p:txEl>
                                          </p:spTgt>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2050"/>
                                        </p:tgtEl>
                                        <p:attrNameLst>
                                          <p:attrName>style.visibility</p:attrName>
                                        </p:attrNameLst>
                                      </p:cBhvr>
                                      <p:to>
                                        <p:strVal val="visible"/>
                                      </p:to>
                                    </p:set>
                                    <p:animEffect transition="in" filter="fade">
                                      <p:cBhvr>
                                        <p:cTn id="52" dur="500"/>
                                        <p:tgtEl>
                                          <p:spTgt spid="2050"/>
                                        </p:tgtEl>
                                      </p:cBhvr>
                                    </p:animEffect>
                                  </p:childTnLst>
                                </p:cTn>
                              </p:par>
                              <p:par>
                                <p:cTn id="53" presetID="42" presetClass="path" presetSubtype="0" decel="100000" fill="hold" nodeType="withEffect">
                                  <p:stCondLst>
                                    <p:cond delay="100"/>
                                  </p:stCondLst>
                                  <p:childTnLst>
                                    <p:animMotion origin="layout" path="M 0 -2.59259E-6 L 0 0.03542 " pathEditMode="relative" rAng="0" ptsTypes="AA">
                                      <p:cBhvr>
                                        <p:cTn id="54" dur="700" spd="-100000" fill="hold"/>
                                        <p:tgtEl>
                                          <p:spTgt spid="2050"/>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1026"/>
                                        </p:tgtEl>
                                        <p:attrNameLst>
                                          <p:attrName>style.visibility</p:attrName>
                                        </p:attrNameLst>
                                      </p:cBhvr>
                                      <p:to>
                                        <p:strVal val="visible"/>
                                      </p:to>
                                    </p:set>
                                    <p:animEffect transition="in" filter="fade">
                                      <p:cBhvr>
                                        <p:cTn id="57" dur="500"/>
                                        <p:tgtEl>
                                          <p:spTgt spid="1026"/>
                                        </p:tgtEl>
                                      </p:cBhvr>
                                    </p:animEffect>
                                  </p:childTnLst>
                                </p:cTn>
                              </p:par>
                              <p:par>
                                <p:cTn id="58" presetID="42" presetClass="path" presetSubtype="0" decel="100000" fill="hold" nodeType="withEffect">
                                  <p:stCondLst>
                                    <p:cond delay="100"/>
                                  </p:stCondLst>
                                  <p:childTnLst>
                                    <p:animMotion origin="layout" path="M 0 -2.59259E-6 L 0 0.03542 " pathEditMode="relative" rAng="0" ptsTypes="AA">
                                      <p:cBhvr>
                                        <p:cTn id="59" dur="700" spd="-100000" fill="hold"/>
                                        <p:tgtEl>
                                          <p:spTgt spid="102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29">
                                            <p:txEl>
                                              <p:pRg st="0" end="0"/>
                                            </p:txEl>
                                          </p:spTgt>
                                        </p:tgtEl>
                                        <p:attrNameLst>
                                          <p:attrName>style.visibility</p:attrName>
                                        </p:attrNameLst>
                                      </p:cBhvr>
                                      <p:to>
                                        <p:strVal val="visible"/>
                                      </p:to>
                                    </p:set>
                                    <p:animEffect transition="in" filter="fade">
                                      <p:cBhvr>
                                        <p:cTn id="62" dur="500"/>
                                        <p:tgtEl>
                                          <p:spTgt spid="29">
                                            <p:txEl>
                                              <p:pRg st="0" end="0"/>
                                            </p:txEl>
                                          </p:spTgt>
                                        </p:tgtEl>
                                      </p:cBhvr>
                                    </p:animEffect>
                                  </p:childTnLst>
                                </p:cTn>
                              </p:par>
                              <p:par>
                                <p:cTn id="63" presetID="42" presetClass="path" presetSubtype="0" decel="100000" fill="hold" grpId="1" nodeType="withEffect">
                                  <p:stCondLst>
                                    <p:cond delay="100"/>
                                  </p:stCondLst>
                                  <p:childTnLst>
                                    <p:animMotion origin="layout" path="M 0 -2.59259E-6 L 0 0.03542 " pathEditMode="relative" rAng="0" ptsTypes="AA">
                                      <p:cBhvr>
                                        <p:cTn id="64" dur="700" spd="-100000" fill="hold"/>
                                        <p:tgtEl>
                                          <p:spTgt spid="29">
                                            <p:txEl>
                                              <p:pRg st="0" end="0"/>
                                            </p:txEl>
                                          </p:spTgt>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11">
                                            <p:bg/>
                                          </p:spTgt>
                                        </p:tgtEl>
                                        <p:attrNameLst>
                                          <p:attrName>style.visibility</p:attrName>
                                        </p:attrNameLst>
                                      </p:cBhvr>
                                      <p:to>
                                        <p:strVal val="visible"/>
                                      </p:to>
                                    </p:set>
                                    <p:animEffect transition="in" filter="fade">
                                      <p:cBhvr>
                                        <p:cTn id="67" dur="500"/>
                                        <p:tgtEl>
                                          <p:spTgt spid="11">
                                            <p:bg/>
                                          </p:spTgt>
                                        </p:tgtEl>
                                      </p:cBhvr>
                                    </p:animEffect>
                                  </p:childTnLst>
                                </p:cTn>
                              </p:par>
                              <p:par>
                                <p:cTn id="68" presetID="10" presetClass="entr" presetSubtype="0" fill="hold" grpId="0" nodeType="withEffect">
                                  <p:stCondLst>
                                    <p:cond delay="200"/>
                                  </p:stCondLst>
                                  <p:childTnLst>
                                    <p:set>
                                      <p:cBhvr>
                                        <p:cTn id="69" dur="1" fill="hold">
                                          <p:stCondLst>
                                            <p:cond delay="0"/>
                                          </p:stCondLst>
                                        </p:cTn>
                                        <p:tgtEl>
                                          <p:spTgt spid="11">
                                            <p:txEl>
                                              <p:pRg st="0" end="0"/>
                                            </p:txEl>
                                          </p:spTgt>
                                        </p:tgtEl>
                                        <p:attrNameLst>
                                          <p:attrName>style.visibility</p:attrName>
                                        </p:attrNameLst>
                                      </p:cBhvr>
                                      <p:to>
                                        <p:strVal val="visible"/>
                                      </p:to>
                                    </p:set>
                                    <p:animEffect transition="in" filter="fade">
                                      <p:cBhvr>
                                        <p:cTn id="70" dur="500"/>
                                        <p:tgtEl>
                                          <p:spTgt spid="11">
                                            <p:txEl>
                                              <p:pRg st="0" end="0"/>
                                            </p:txEl>
                                          </p:spTgt>
                                        </p:tgtEl>
                                      </p:cBhvr>
                                    </p:animEffect>
                                  </p:childTnLst>
                                </p:cTn>
                              </p:par>
                              <p:par>
                                <p:cTn id="71" presetID="42" presetClass="path" presetSubtype="0" decel="100000" fill="hold" grpId="1" nodeType="withEffect">
                                  <p:stCondLst>
                                    <p:cond delay="200"/>
                                  </p:stCondLst>
                                  <p:childTnLst>
                                    <p:animMotion origin="layout" path="M 0 -2.59259E-6 L 0 0.03542 " pathEditMode="relative" rAng="0" ptsTypes="AA">
                                      <p:cBhvr>
                                        <p:cTn id="72" dur="700" spd="-100000" fill="hold"/>
                                        <p:tgtEl>
                                          <p:spTgt spid="11">
                                            <p:bg/>
                                          </p:spTgt>
                                        </p:tgtEl>
                                        <p:attrNameLst>
                                          <p:attrName>ppt_x</p:attrName>
                                          <p:attrName>ppt_y</p:attrName>
                                        </p:attrNameLst>
                                      </p:cBhvr>
                                      <p:rCtr x="0" y="1759"/>
                                    </p:animMotion>
                                  </p:childTnLst>
                                </p:cTn>
                              </p:par>
                              <p:par>
                                <p:cTn id="73" presetID="42" presetClass="path" presetSubtype="0" decel="100000" fill="hold" grpId="1" nodeType="withEffect">
                                  <p:stCondLst>
                                    <p:cond delay="200"/>
                                  </p:stCondLst>
                                  <p:childTnLst>
                                    <p:animMotion origin="layout" path="M 0 -2.59259E-6 L 0 0.03542 " pathEditMode="relative" rAng="0" ptsTypes="AA">
                                      <p:cBhvr>
                                        <p:cTn id="74" dur="700" spd="-100000" fill="hold"/>
                                        <p:tgtEl>
                                          <p:spTgt spid="11">
                                            <p:txEl>
                                              <p:pRg st="0" end="0"/>
                                            </p:txEl>
                                          </p:spTgt>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14" grpId="0" uiExpand="1" build="p" animBg="1"/>
      <p:bldP spid="14" grpId="1" uiExpand="1" build="p" animBg="1"/>
      <p:bldP spid="19" grpId="0" uiExpand="1" build="p" animBg="1"/>
      <p:bldP spid="19" grpId="1" uiExpand="1" build="p" animBg="1"/>
      <p:bldP spid="27" grpId="0" uiExpand="1" build="p"/>
      <p:bldP spid="27" grpId="1" uiExpand="1" build="p"/>
      <p:bldP spid="29" grpId="0" build="p"/>
      <p:bldP spid="29" grpId="1" build="p"/>
      <p:bldP spid="11" grpId="0" uiExpand="1" build="p" animBg="1"/>
      <p:bldP spid="11" grpId="1"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C4C2-CD0C-A9FF-A00D-85509F8588EF}"/>
              </a:ext>
            </a:extLst>
          </p:cNvPr>
          <p:cNvSpPr>
            <a:spLocks noGrp="1"/>
          </p:cNvSpPr>
          <p:nvPr>
            <p:ph type="title"/>
          </p:nvPr>
        </p:nvSpPr>
        <p:spPr/>
        <p:txBody>
          <a:bodyPr/>
          <a:lstStyle/>
          <a:p>
            <a:r>
              <a:rPr lang="en-GB" dirty="0"/>
              <a:t>Sagnik Banerjee</a:t>
            </a:r>
            <a:endParaRPr lang="en-IN" dirty="0"/>
          </a:p>
        </p:txBody>
      </p:sp>
      <p:sp>
        <p:nvSpPr>
          <p:cNvPr id="3" name="Subtitle 2">
            <a:extLst>
              <a:ext uri="{FF2B5EF4-FFF2-40B4-BE49-F238E27FC236}">
                <a16:creationId xmlns:a16="http://schemas.microsoft.com/office/drawing/2014/main" id="{7BA42473-2867-4D21-D451-318CDBE0ABE9}"/>
              </a:ext>
            </a:extLst>
          </p:cNvPr>
          <p:cNvSpPr>
            <a:spLocks noGrp="1"/>
          </p:cNvSpPr>
          <p:nvPr>
            <p:ph type="subTitle" idx="1"/>
          </p:nvPr>
        </p:nvSpPr>
        <p:spPr/>
        <p:txBody>
          <a:bodyPr/>
          <a:lstStyle/>
          <a:p>
            <a:r>
              <a:rPr lang="en-GB" dirty="0"/>
              <a:t>Sr Consultant Data &amp; AI</a:t>
            </a:r>
          </a:p>
          <a:p>
            <a:r>
              <a:rPr lang="en-GB" dirty="0"/>
              <a:t>Microsoft</a:t>
            </a:r>
            <a:endParaRPr lang="en-IN" dirty="0"/>
          </a:p>
        </p:txBody>
      </p:sp>
      <p:pic>
        <p:nvPicPr>
          <p:cNvPr id="7" name="Picture Placeholder 6" descr="A person taking a selfie&#10;&#10;AI-generated content may be incorrect.">
            <a:extLst>
              <a:ext uri="{FF2B5EF4-FFF2-40B4-BE49-F238E27FC236}">
                <a16:creationId xmlns:a16="http://schemas.microsoft.com/office/drawing/2014/main" id="{077CEC83-E5A5-6962-E6BE-E4A3ECCD40D7}"/>
              </a:ext>
            </a:extLst>
          </p:cNvPr>
          <p:cNvPicPr>
            <a:picLocks noGrp="1" noChangeAspect="1"/>
          </p:cNvPicPr>
          <p:nvPr>
            <p:ph type="pic" idx="2"/>
          </p:nvPr>
        </p:nvPicPr>
        <p:blipFill>
          <a:blip r:embed="rId2">
            <a:extLst>
              <a:ext uri="{28A0092B-C50C-407E-A947-70E740481C1C}">
                <a14:useLocalDpi xmlns:a14="http://schemas.microsoft.com/office/drawing/2010/main" val="0"/>
              </a:ext>
            </a:extLst>
          </a:blip>
          <a:srcRect t="1106" b="1106"/>
          <a:stretch>
            <a:fillRect/>
          </a:stretch>
        </p:blipFill>
        <p:spPr/>
      </p:pic>
      <p:pic>
        <p:nvPicPr>
          <p:cNvPr id="5" name="Picture 4" descr="A qr code with a dinosaur&#10;&#10;AI-generated content may be incorrect.">
            <a:extLst>
              <a:ext uri="{FF2B5EF4-FFF2-40B4-BE49-F238E27FC236}">
                <a16:creationId xmlns:a16="http://schemas.microsoft.com/office/drawing/2014/main" id="{2A5CD349-83C6-8CA0-4920-442E748FE0AE}"/>
              </a:ext>
            </a:extLst>
          </p:cNvPr>
          <p:cNvPicPr>
            <a:picLocks noChangeAspect="1"/>
          </p:cNvPicPr>
          <p:nvPr/>
        </p:nvPicPr>
        <p:blipFill>
          <a:blip r:embed="rId3"/>
          <a:stretch>
            <a:fillRect/>
          </a:stretch>
        </p:blipFill>
        <p:spPr>
          <a:xfrm>
            <a:off x="10325100" y="4991100"/>
            <a:ext cx="1866899" cy="1866899"/>
          </a:xfrm>
          <a:prstGeom prst="rect">
            <a:avLst/>
          </a:prstGeom>
        </p:spPr>
      </p:pic>
    </p:spTree>
    <p:extLst>
      <p:ext uri="{BB962C8B-B14F-4D97-AF65-F5344CB8AC3E}">
        <p14:creationId xmlns:p14="http://schemas.microsoft.com/office/powerpoint/2010/main" val="4129000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21CC-4656-8F51-19D9-222ED2F2C1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BB1352-E8FC-55A0-E6BE-7919022B1B03}"/>
              </a:ext>
            </a:extLst>
          </p:cNvPr>
          <p:cNvSpPr>
            <a:spLocks noGrp="1"/>
          </p:cNvSpPr>
          <p:nvPr>
            <p:ph type="title"/>
          </p:nvPr>
        </p:nvSpPr>
        <p:spPr/>
        <p:txBody>
          <a:bodyPr wrap="square" anchor="t">
            <a:normAutofit/>
          </a:bodyPr>
          <a:lstStyle/>
          <a:p>
            <a:r>
              <a:rPr lang="en-US"/>
              <a:t>Vector search</a:t>
            </a:r>
          </a:p>
        </p:txBody>
      </p:sp>
      <p:sp>
        <p:nvSpPr>
          <p:cNvPr id="3" name="Rectangle: Rounded Corners 7">
            <a:extLst>
              <a:ext uri="{FF2B5EF4-FFF2-40B4-BE49-F238E27FC236}">
                <a16:creationId xmlns:a16="http://schemas.microsoft.com/office/drawing/2014/main" id="{04BF9F29-4CB1-3588-5BF2-12C000EDE34E}"/>
              </a:ext>
            </a:extLst>
          </p:cNvPr>
          <p:cNvSpPr/>
          <p:nvPr/>
        </p:nvSpPr>
        <p:spPr>
          <a:xfrm>
            <a:off x="588262" y="1303151"/>
            <a:ext cx="360000" cy="36000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1</a:t>
            </a:r>
          </a:p>
        </p:txBody>
      </p:sp>
      <p:sp>
        <p:nvSpPr>
          <p:cNvPr id="5" name="Content Placeholder 4">
            <a:extLst>
              <a:ext uri="{FF2B5EF4-FFF2-40B4-BE49-F238E27FC236}">
                <a16:creationId xmlns:a16="http://schemas.microsoft.com/office/drawing/2014/main" id="{1C25BB95-789A-F045-84CD-955D5F24C908}"/>
              </a:ext>
            </a:extLst>
          </p:cNvPr>
          <p:cNvSpPr>
            <a:spLocks noGrp="1"/>
          </p:cNvSpPr>
          <p:nvPr>
            <p:ph sz="quarter" idx="12"/>
          </p:nvPr>
        </p:nvSpPr>
        <p:spPr>
          <a:xfrm>
            <a:off x="1082634" y="1320509"/>
            <a:ext cx="11109366" cy="332399"/>
          </a:xfrm>
        </p:spPr>
        <p:txBody>
          <a:bodyPr wrap="square" anchor="ctr">
            <a:spAutoFit/>
          </a:bodyPr>
          <a:lstStyle/>
          <a:p>
            <a:pPr marL="14288" lvl="1" indent="0">
              <a:lnSpc>
                <a:spcPct val="90000"/>
              </a:lnSpc>
              <a:buNone/>
            </a:pPr>
            <a:r>
              <a:rPr lang="en-US" sz="2400"/>
              <a:t>Compute the embedding vector for the query</a:t>
            </a:r>
          </a:p>
        </p:txBody>
      </p:sp>
      <p:sp>
        <p:nvSpPr>
          <p:cNvPr id="6" name="Rectangle: Rounded Corners 7">
            <a:extLst>
              <a:ext uri="{FF2B5EF4-FFF2-40B4-BE49-F238E27FC236}">
                <a16:creationId xmlns:a16="http://schemas.microsoft.com/office/drawing/2014/main" id="{82975088-2D5E-75DA-B93C-1B2AF1C0717F}"/>
              </a:ext>
            </a:extLst>
          </p:cNvPr>
          <p:cNvSpPr/>
          <p:nvPr/>
        </p:nvSpPr>
        <p:spPr>
          <a:xfrm>
            <a:off x="588262" y="1810196"/>
            <a:ext cx="360000" cy="36191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2</a:t>
            </a:r>
          </a:p>
        </p:txBody>
      </p:sp>
      <p:sp>
        <p:nvSpPr>
          <p:cNvPr id="7" name="Content Placeholder 4">
            <a:extLst>
              <a:ext uri="{FF2B5EF4-FFF2-40B4-BE49-F238E27FC236}">
                <a16:creationId xmlns:a16="http://schemas.microsoft.com/office/drawing/2014/main" id="{AF78C78C-2F9D-5DE2-A146-9B2519137AFC}"/>
              </a:ext>
            </a:extLst>
          </p:cNvPr>
          <p:cNvSpPr txBox="1">
            <a:spLocks/>
          </p:cNvSpPr>
          <p:nvPr/>
        </p:nvSpPr>
        <p:spPr>
          <a:xfrm>
            <a:off x="1082634" y="1834134"/>
            <a:ext cx="11109366" cy="1105636"/>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8" lvl="1" indent="0">
              <a:lnSpc>
                <a:spcPct val="90000"/>
              </a:lnSpc>
              <a:buNone/>
            </a:pPr>
            <a:r>
              <a:rPr lang="en-US" sz="2400"/>
              <a:t>Find K closest vectors for the query vector</a:t>
            </a:r>
          </a:p>
          <a:p>
            <a:pPr marL="187325" lvl="3" indent="-173038">
              <a:lnSpc>
                <a:spcPct val="90000"/>
              </a:lnSpc>
              <a:buFont typeface="Arial" panose="020B0604020202020204" pitchFamily="34" charset="0"/>
              <a:buChar char="•"/>
            </a:pPr>
            <a:r>
              <a:rPr lang="en-US" sz="1800"/>
              <a:t>Search exhaustively or using approximations</a:t>
            </a:r>
          </a:p>
        </p:txBody>
      </p:sp>
      <p:sp>
        <p:nvSpPr>
          <p:cNvPr id="11" name="TextBox 10">
            <a:extLst>
              <a:ext uri="{FF2B5EF4-FFF2-40B4-BE49-F238E27FC236}">
                <a16:creationId xmlns:a16="http://schemas.microsoft.com/office/drawing/2014/main" id="{2034A3F7-DF78-4F58-4C86-68B4BBCFE2B9}"/>
              </a:ext>
            </a:extLst>
          </p:cNvPr>
          <p:cNvSpPr txBox="1"/>
          <p:nvPr/>
        </p:nvSpPr>
        <p:spPr>
          <a:xfrm>
            <a:off x="768262" y="3043321"/>
            <a:ext cx="1422950" cy="246221"/>
          </a:xfrm>
          <a:prstGeom prst="rect">
            <a:avLst/>
          </a:prstGeom>
          <a:noFill/>
        </p:spPr>
        <p:txBody>
          <a:bodyPr wrap="square" lIns="0" tIns="0" rIns="0" bIns="0" rtlCol="0">
            <a:spAutoFit/>
          </a:bodyPr>
          <a:lstStyle/>
          <a:p>
            <a:pPr algn="ctr"/>
            <a:r>
              <a:rPr lang="en-US" sz="1600"/>
              <a:t>Query</a:t>
            </a:r>
          </a:p>
        </p:txBody>
      </p:sp>
      <p:sp>
        <p:nvSpPr>
          <p:cNvPr id="14" name="Rounded Rectangle 13">
            <a:extLst>
              <a:ext uri="{FF2B5EF4-FFF2-40B4-BE49-F238E27FC236}">
                <a16:creationId xmlns:a16="http://schemas.microsoft.com/office/drawing/2014/main" id="{488EA3A4-D847-3977-3FED-C2213C26C77C}"/>
              </a:ext>
            </a:extLst>
          </p:cNvPr>
          <p:cNvSpPr/>
          <p:nvPr/>
        </p:nvSpPr>
        <p:spPr bwMode="auto">
          <a:xfrm>
            <a:off x="2191212" y="2859861"/>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Compute </a:t>
            </a:r>
            <a:br>
              <a:rPr lang="en-US" sz="2000">
                <a:solidFill>
                  <a:schemeClr val="tx1"/>
                </a:solidFill>
                <a:latin typeface="Segoe UI"/>
                <a:cs typeface="Segoe UI" panose="020B0502040204020203" pitchFamily="34" charset="0"/>
              </a:rPr>
            </a:br>
            <a:r>
              <a:rPr lang="en-US" sz="2000">
                <a:solidFill>
                  <a:schemeClr val="tx1"/>
                </a:solidFill>
                <a:latin typeface="Segoe UI"/>
                <a:cs typeface="Segoe UI" panose="020B0502040204020203" pitchFamily="34" charset="0"/>
              </a:rPr>
              <a:t>embedding vector</a:t>
            </a:r>
          </a:p>
        </p:txBody>
      </p:sp>
      <p:sp>
        <p:nvSpPr>
          <p:cNvPr id="19" name="TextBox 18">
            <a:extLst>
              <a:ext uri="{FF2B5EF4-FFF2-40B4-BE49-F238E27FC236}">
                <a16:creationId xmlns:a16="http://schemas.microsoft.com/office/drawing/2014/main" id="{55793509-1AA5-B3C7-D736-60389D86C4A8}"/>
              </a:ext>
            </a:extLst>
          </p:cNvPr>
          <p:cNvSpPr txBox="1"/>
          <p:nvPr/>
        </p:nvSpPr>
        <p:spPr>
          <a:xfrm>
            <a:off x="4850780" y="3043321"/>
            <a:ext cx="2018372" cy="246221"/>
          </a:xfrm>
          <a:prstGeom prst="rect">
            <a:avLst/>
          </a:prstGeom>
          <a:noFill/>
        </p:spPr>
        <p:txBody>
          <a:bodyPr wrap="square" lIns="0" tIns="0" rIns="0" bIns="0" rtlCol="0">
            <a:spAutoFit/>
          </a:bodyPr>
          <a:lstStyle/>
          <a:p>
            <a:pPr algn="ctr"/>
            <a:r>
              <a:rPr lang="en-US" sz="1600"/>
              <a:t>Query vector</a:t>
            </a:r>
          </a:p>
        </p:txBody>
      </p:sp>
      <p:sp>
        <p:nvSpPr>
          <p:cNvPr id="22" name="Rounded Rectangle 21">
            <a:extLst>
              <a:ext uri="{FF2B5EF4-FFF2-40B4-BE49-F238E27FC236}">
                <a16:creationId xmlns:a16="http://schemas.microsoft.com/office/drawing/2014/main" id="{F71C2947-6831-1D7A-055A-E544A0680A57}"/>
              </a:ext>
            </a:extLst>
          </p:cNvPr>
          <p:cNvSpPr/>
          <p:nvPr/>
        </p:nvSpPr>
        <p:spPr bwMode="auto">
          <a:xfrm>
            <a:off x="6869152" y="2859861"/>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29" name="TextBox 28">
            <a:extLst>
              <a:ext uri="{FF2B5EF4-FFF2-40B4-BE49-F238E27FC236}">
                <a16:creationId xmlns:a16="http://schemas.microsoft.com/office/drawing/2014/main" id="{6DE2BF5C-8271-23F3-FCE0-24CAA67F7293}"/>
              </a:ext>
            </a:extLst>
          </p:cNvPr>
          <p:cNvSpPr txBox="1"/>
          <p:nvPr/>
        </p:nvSpPr>
        <p:spPr>
          <a:xfrm>
            <a:off x="9350296" y="3043321"/>
            <a:ext cx="2256487" cy="246221"/>
          </a:xfrm>
          <a:prstGeom prst="rect">
            <a:avLst/>
          </a:prstGeom>
          <a:noFill/>
        </p:spPr>
        <p:txBody>
          <a:bodyPr wrap="square" lIns="0" tIns="0" rIns="0" bIns="0" rtlCol="0">
            <a:spAutoFit/>
          </a:bodyPr>
          <a:lstStyle/>
          <a:p>
            <a:pPr algn="ctr"/>
            <a:r>
              <a:rPr lang="en-US" sz="1600"/>
              <a:t>K closest vectors</a:t>
            </a:r>
          </a:p>
        </p:txBody>
      </p:sp>
      <p:sp>
        <p:nvSpPr>
          <p:cNvPr id="32" name="TextBox 31">
            <a:extLst>
              <a:ext uri="{FF2B5EF4-FFF2-40B4-BE49-F238E27FC236}">
                <a16:creationId xmlns:a16="http://schemas.microsoft.com/office/drawing/2014/main" id="{3519B4F8-54EA-E070-4119-3B687DA1818B}"/>
              </a:ext>
            </a:extLst>
          </p:cNvPr>
          <p:cNvSpPr txBox="1"/>
          <p:nvPr/>
        </p:nvSpPr>
        <p:spPr>
          <a:xfrm>
            <a:off x="836341" y="4778441"/>
            <a:ext cx="1226633" cy="246221"/>
          </a:xfrm>
          <a:prstGeom prst="rect">
            <a:avLst/>
          </a:prstGeom>
          <a:noFill/>
        </p:spPr>
        <p:txBody>
          <a:bodyPr wrap="square" lIns="0" tIns="0" rIns="0" bIns="0" rtlCol="0">
            <a:spAutoFit/>
          </a:bodyPr>
          <a:lstStyle/>
          <a:p>
            <a:pPr algn="ctr"/>
            <a:r>
              <a:rPr lang="en-US" sz="1600"/>
              <a:t>“tortoise”</a:t>
            </a:r>
          </a:p>
        </p:txBody>
      </p:sp>
      <p:sp>
        <p:nvSpPr>
          <p:cNvPr id="33" name="Rounded Rectangle 32">
            <a:extLst>
              <a:ext uri="{FF2B5EF4-FFF2-40B4-BE49-F238E27FC236}">
                <a16:creationId xmlns:a16="http://schemas.microsoft.com/office/drawing/2014/main" id="{3CEC2AB8-ACDE-AC51-C5D8-324CD2C6F02E}"/>
              </a:ext>
            </a:extLst>
          </p:cNvPr>
          <p:cNvSpPr/>
          <p:nvPr/>
        </p:nvSpPr>
        <p:spPr bwMode="auto">
          <a:xfrm>
            <a:off x="2191212" y="4604218"/>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OpenAI </a:t>
            </a:r>
          </a:p>
          <a:p>
            <a:pPr algn="ctr" defTabSz="811670"/>
            <a:r>
              <a:rPr lang="en-US" sz="2000">
                <a:solidFill>
                  <a:schemeClr val="tx1"/>
                </a:solidFill>
                <a:latin typeface="Segoe UI"/>
                <a:cs typeface="Segoe UI" panose="020B0502040204020203" pitchFamily="34" charset="0"/>
              </a:rPr>
              <a:t>create embedding</a:t>
            </a:r>
          </a:p>
        </p:txBody>
      </p:sp>
      <p:sp>
        <p:nvSpPr>
          <p:cNvPr id="35" name="TextBox 34">
            <a:extLst>
              <a:ext uri="{FF2B5EF4-FFF2-40B4-BE49-F238E27FC236}">
                <a16:creationId xmlns:a16="http://schemas.microsoft.com/office/drawing/2014/main" id="{7438DD6B-AA5C-B980-A0F8-C6AC507D1BDC}"/>
              </a:ext>
            </a:extLst>
          </p:cNvPr>
          <p:cNvSpPr txBox="1"/>
          <p:nvPr/>
        </p:nvSpPr>
        <p:spPr>
          <a:xfrm>
            <a:off x="4939988" y="4532219"/>
            <a:ext cx="1839955" cy="492443"/>
          </a:xfrm>
          <a:prstGeom prst="rect">
            <a:avLst/>
          </a:prstGeom>
          <a:noFill/>
        </p:spPr>
        <p:txBody>
          <a:bodyPr wrap="square" lIns="0" tIns="0" rIns="0" bIns="0" rtlCol="0">
            <a:spAutoFit/>
          </a:bodyPr>
          <a:lstStyle/>
          <a:p>
            <a:pPr algn="ctr"/>
            <a:r>
              <a:rPr lang="en-US" sz="1600"/>
              <a:t>[-0.003335318, -0.0176891904,…]</a:t>
            </a:r>
          </a:p>
        </p:txBody>
      </p:sp>
      <p:sp>
        <p:nvSpPr>
          <p:cNvPr id="36" name="Rounded Rectangle 35">
            <a:extLst>
              <a:ext uri="{FF2B5EF4-FFF2-40B4-BE49-F238E27FC236}">
                <a16:creationId xmlns:a16="http://schemas.microsoft.com/office/drawing/2014/main" id="{A508D0D2-5211-8A76-1DD8-5498822BB501}"/>
              </a:ext>
            </a:extLst>
          </p:cNvPr>
          <p:cNvSpPr/>
          <p:nvPr/>
        </p:nvSpPr>
        <p:spPr bwMode="auto">
          <a:xfrm>
            <a:off x="6869152" y="4571614"/>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38" name="TextBox 37">
            <a:extLst>
              <a:ext uri="{FF2B5EF4-FFF2-40B4-BE49-F238E27FC236}">
                <a16:creationId xmlns:a16="http://schemas.microsoft.com/office/drawing/2014/main" id="{8F7EEEBB-E85F-6387-B432-722A1199A059}"/>
              </a:ext>
            </a:extLst>
          </p:cNvPr>
          <p:cNvSpPr txBox="1"/>
          <p:nvPr/>
        </p:nvSpPr>
        <p:spPr>
          <a:xfrm>
            <a:off x="9415234" y="4532219"/>
            <a:ext cx="2256487" cy="492443"/>
          </a:xfrm>
          <a:prstGeom prst="rect">
            <a:avLst/>
          </a:prstGeom>
          <a:noFill/>
        </p:spPr>
        <p:txBody>
          <a:bodyPr wrap="square" lIns="0" tIns="0" rIns="0" bIns="0" rtlCol="0">
            <a:spAutoFit/>
          </a:bodyPr>
          <a:lstStyle/>
          <a:p>
            <a:pPr algn="ctr"/>
            <a:r>
              <a:rPr lang="en-US" sz="1600"/>
              <a:t>[[“snake”, [-0.122, ..],</a:t>
            </a:r>
          </a:p>
          <a:p>
            <a:pPr algn="ctr"/>
            <a:r>
              <a:rPr lang="en-US" sz="1600"/>
              <a:t>[“frog”, [-0.045, ..]]]</a:t>
            </a:r>
          </a:p>
        </p:txBody>
      </p:sp>
      <p:sp>
        <p:nvSpPr>
          <p:cNvPr id="2" name="Rectangle: Rounded Corners 7">
            <a:extLst>
              <a:ext uri="{FF2B5EF4-FFF2-40B4-BE49-F238E27FC236}">
                <a16:creationId xmlns:a16="http://schemas.microsoft.com/office/drawing/2014/main" id="{F5C3D1AC-0B02-8E3D-A063-E0E542463848}"/>
              </a:ext>
            </a:extLst>
          </p:cNvPr>
          <p:cNvSpPr/>
          <p:nvPr/>
        </p:nvSpPr>
        <p:spPr>
          <a:xfrm>
            <a:off x="588262" y="6063994"/>
            <a:ext cx="3291040"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Search vectors with query vector</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cxnSp>
        <p:nvCxnSpPr>
          <p:cNvPr id="23" name="Straight Connector 22">
            <a:extLst>
              <a:ext uri="{FF2B5EF4-FFF2-40B4-BE49-F238E27FC236}">
                <a16:creationId xmlns:a16="http://schemas.microsoft.com/office/drawing/2014/main" id="{47123507-E5D2-EC2D-B721-45DDF4EC99E4}"/>
              </a:ext>
              <a:ext uri="{C183D7F6-B498-43B3-948B-1728B52AA6E4}">
                <adec:decorative xmlns:adec="http://schemas.microsoft.com/office/drawing/2017/decorative" val="1"/>
              </a:ext>
            </a:extLst>
          </p:cNvPr>
          <p:cNvCxnSpPr>
            <a:cxnSpLocks/>
          </p:cNvCxnSpPr>
          <p:nvPr/>
        </p:nvCxnSpPr>
        <p:spPr>
          <a:xfrm flipV="1">
            <a:off x="785544" y="3408219"/>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4" name="Group 23">
            <a:extLst>
              <a:ext uri="{FF2B5EF4-FFF2-40B4-BE49-F238E27FC236}">
                <a16:creationId xmlns:a16="http://schemas.microsoft.com/office/drawing/2014/main" id="{4306B54A-09E9-1D58-F0D1-9351D3D48695}"/>
              </a:ext>
              <a:ext uri="{C183D7F6-B498-43B3-948B-1728B52AA6E4}">
                <adec:decorative xmlns:adec="http://schemas.microsoft.com/office/drawing/2017/decorative" val="1"/>
              </a:ext>
            </a:extLst>
          </p:cNvPr>
          <p:cNvGrpSpPr/>
          <p:nvPr/>
        </p:nvGrpSpPr>
        <p:grpSpPr>
          <a:xfrm>
            <a:off x="2081294" y="3302781"/>
            <a:ext cx="219835" cy="219834"/>
            <a:chOff x="1613419" y="2537559"/>
            <a:chExt cx="339399" cy="339399"/>
          </a:xfrm>
        </p:grpSpPr>
        <p:sp>
          <p:nvSpPr>
            <p:cNvPr id="25" name="Oval 24">
              <a:extLst>
                <a:ext uri="{FF2B5EF4-FFF2-40B4-BE49-F238E27FC236}">
                  <a16:creationId xmlns:a16="http://schemas.microsoft.com/office/drawing/2014/main" id="{54686E63-0BE7-FFF0-B926-01A8BE33DA7E}"/>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6" name="Oval 25">
              <a:extLst>
                <a:ext uri="{FF2B5EF4-FFF2-40B4-BE49-F238E27FC236}">
                  <a16:creationId xmlns:a16="http://schemas.microsoft.com/office/drawing/2014/main" id="{59775444-B472-0A8E-7F9E-93D3F6645A4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27" name="Straight Connector 26">
            <a:extLst>
              <a:ext uri="{FF2B5EF4-FFF2-40B4-BE49-F238E27FC236}">
                <a16:creationId xmlns:a16="http://schemas.microsoft.com/office/drawing/2014/main" id="{3ACEDB8F-C2F8-3059-D8F0-221557B529A6}"/>
              </a:ext>
              <a:ext uri="{C183D7F6-B498-43B3-948B-1728B52AA6E4}">
                <adec:decorative xmlns:adec="http://schemas.microsoft.com/office/drawing/2017/decorative" val="1"/>
              </a:ext>
            </a:extLst>
          </p:cNvPr>
          <p:cNvCxnSpPr>
            <a:cxnSpLocks/>
          </p:cNvCxnSpPr>
          <p:nvPr/>
        </p:nvCxnSpPr>
        <p:spPr>
          <a:xfrm>
            <a:off x="4850780" y="3412698"/>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0" name="Group 29">
            <a:extLst>
              <a:ext uri="{FF2B5EF4-FFF2-40B4-BE49-F238E27FC236}">
                <a16:creationId xmlns:a16="http://schemas.microsoft.com/office/drawing/2014/main" id="{3890BA2A-A00B-B98D-0F72-C92DB2606941}"/>
              </a:ext>
              <a:ext uri="{C183D7F6-B498-43B3-948B-1728B52AA6E4}">
                <adec:decorative xmlns:adec="http://schemas.microsoft.com/office/drawing/2017/decorative" val="1"/>
              </a:ext>
            </a:extLst>
          </p:cNvPr>
          <p:cNvGrpSpPr/>
          <p:nvPr/>
        </p:nvGrpSpPr>
        <p:grpSpPr>
          <a:xfrm>
            <a:off x="6759234" y="3302781"/>
            <a:ext cx="219835" cy="219834"/>
            <a:chOff x="1613419" y="2537559"/>
            <a:chExt cx="339399" cy="339399"/>
          </a:xfrm>
        </p:grpSpPr>
        <p:sp>
          <p:nvSpPr>
            <p:cNvPr id="42" name="Oval 41">
              <a:extLst>
                <a:ext uri="{FF2B5EF4-FFF2-40B4-BE49-F238E27FC236}">
                  <a16:creationId xmlns:a16="http://schemas.microsoft.com/office/drawing/2014/main" id="{EA24C930-74E7-FB6E-210C-7506E1DE5AAC}"/>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327ADC36-7E84-BE75-FC42-815BCE64F872}"/>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5" name="Straight Connector 44">
            <a:extLst>
              <a:ext uri="{FF2B5EF4-FFF2-40B4-BE49-F238E27FC236}">
                <a16:creationId xmlns:a16="http://schemas.microsoft.com/office/drawing/2014/main" id="{EF3ED892-9B10-817E-2E01-291608EE3B55}"/>
              </a:ext>
              <a:ext uri="{C183D7F6-B498-43B3-948B-1728B52AA6E4}">
                <adec:decorative xmlns:adec="http://schemas.microsoft.com/office/drawing/2017/decorative" val="1"/>
              </a:ext>
            </a:extLst>
          </p:cNvPr>
          <p:cNvCxnSpPr>
            <a:cxnSpLocks/>
            <a:stCxn id="22" idx="3"/>
          </p:cNvCxnSpPr>
          <p:nvPr/>
        </p:nvCxnSpPr>
        <p:spPr>
          <a:xfrm>
            <a:off x="9389328" y="3412698"/>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6" name="Group 45">
            <a:extLst>
              <a:ext uri="{FF2B5EF4-FFF2-40B4-BE49-F238E27FC236}">
                <a16:creationId xmlns:a16="http://schemas.microsoft.com/office/drawing/2014/main" id="{315979B2-6D67-2E5B-FDEA-3399A46893D3}"/>
              </a:ext>
              <a:ext uri="{C183D7F6-B498-43B3-948B-1728B52AA6E4}">
                <adec:decorative xmlns:adec="http://schemas.microsoft.com/office/drawing/2017/decorative" val="1"/>
              </a:ext>
            </a:extLst>
          </p:cNvPr>
          <p:cNvGrpSpPr/>
          <p:nvPr/>
        </p:nvGrpSpPr>
        <p:grpSpPr>
          <a:xfrm>
            <a:off x="11323688" y="3302781"/>
            <a:ext cx="219835" cy="219834"/>
            <a:chOff x="1613419" y="2537559"/>
            <a:chExt cx="339399" cy="339399"/>
          </a:xfrm>
        </p:grpSpPr>
        <p:sp>
          <p:nvSpPr>
            <p:cNvPr id="47" name="Oval 46">
              <a:extLst>
                <a:ext uri="{FF2B5EF4-FFF2-40B4-BE49-F238E27FC236}">
                  <a16:creationId xmlns:a16="http://schemas.microsoft.com/office/drawing/2014/main" id="{EC49A4EB-49A3-66EA-8D73-1416FD861D8B}"/>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8" name="Oval 47">
              <a:extLst>
                <a:ext uri="{FF2B5EF4-FFF2-40B4-BE49-F238E27FC236}">
                  <a16:creationId xmlns:a16="http://schemas.microsoft.com/office/drawing/2014/main" id="{83CB8C59-9F22-203A-D434-85CA396081D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0" name="Straight Connector 49">
            <a:extLst>
              <a:ext uri="{FF2B5EF4-FFF2-40B4-BE49-F238E27FC236}">
                <a16:creationId xmlns:a16="http://schemas.microsoft.com/office/drawing/2014/main" id="{472FDF29-E07E-4F65-58EF-D25242994B59}"/>
              </a:ext>
              <a:ext uri="{C183D7F6-B498-43B3-948B-1728B52AA6E4}">
                <adec:decorative xmlns:adec="http://schemas.microsoft.com/office/drawing/2017/decorative" val="1"/>
              </a:ext>
            </a:extLst>
          </p:cNvPr>
          <p:cNvCxnSpPr>
            <a:cxnSpLocks/>
          </p:cNvCxnSpPr>
          <p:nvPr/>
        </p:nvCxnSpPr>
        <p:spPr>
          <a:xfrm flipV="1">
            <a:off x="785544" y="5152576"/>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1" name="Group 50">
            <a:extLst>
              <a:ext uri="{FF2B5EF4-FFF2-40B4-BE49-F238E27FC236}">
                <a16:creationId xmlns:a16="http://schemas.microsoft.com/office/drawing/2014/main" id="{72E99F71-8F44-FEEE-B1AA-FBE54F4907AF}"/>
              </a:ext>
              <a:ext uri="{C183D7F6-B498-43B3-948B-1728B52AA6E4}">
                <adec:decorative xmlns:adec="http://schemas.microsoft.com/office/drawing/2017/decorative" val="1"/>
              </a:ext>
            </a:extLst>
          </p:cNvPr>
          <p:cNvGrpSpPr/>
          <p:nvPr/>
        </p:nvGrpSpPr>
        <p:grpSpPr>
          <a:xfrm>
            <a:off x="2081294" y="5047138"/>
            <a:ext cx="219835" cy="219834"/>
            <a:chOff x="1613419" y="2537559"/>
            <a:chExt cx="339399" cy="339399"/>
          </a:xfrm>
        </p:grpSpPr>
        <p:sp>
          <p:nvSpPr>
            <p:cNvPr id="52" name="Oval 51">
              <a:extLst>
                <a:ext uri="{FF2B5EF4-FFF2-40B4-BE49-F238E27FC236}">
                  <a16:creationId xmlns:a16="http://schemas.microsoft.com/office/drawing/2014/main" id="{FAB6CC68-CEAC-D531-421D-D6A664A2A1F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3" name="Oval 52">
              <a:extLst>
                <a:ext uri="{FF2B5EF4-FFF2-40B4-BE49-F238E27FC236}">
                  <a16:creationId xmlns:a16="http://schemas.microsoft.com/office/drawing/2014/main" id="{D9E99890-AA61-8009-294C-8DA45B7F957B}"/>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4" name="Straight Connector 53">
            <a:extLst>
              <a:ext uri="{FF2B5EF4-FFF2-40B4-BE49-F238E27FC236}">
                <a16:creationId xmlns:a16="http://schemas.microsoft.com/office/drawing/2014/main" id="{E769885F-EBEE-B8C9-1352-00152D287F4A}"/>
              </a:ext>
              <a:ext uri="{C183D7F6-B498-43B3-948B-1728B52AA6E4}">
                <adec:decorative xmlns:adec="http://schemas.microsoft.com/office/drawing/2017/decorative" val="1"/>
              </a:ext>
            </a:extLst>
          </p:cNvPr>
          <p:cNvCxnSpPr>
            <a:cxnSpLocks/>
          </p:cNvCxnSpPr>
          <p:nvPr/>
        </p:nvCxnSpPr>
        <p:spPr>
          <a:xfrm>
            <a:off x="4850780" y="5157055"/>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5" name="Group 54">
            <a:extLst>
              <a:ext uri="{FF2B5EF4-FFF2-40B4-BE49-F238E27FC236}">
                <a16:creationId xmlns:a16="http://schemas.microsoft.com/office/drawing/2014/main" id="{CB3ED407-558C-4AD0-0799-028D499B547D}"/>
              </a:ext>
              <a:ext uri="{C183D7F6-B498-43B3-948B-1728B52AA6E4}">
                <adec:decorative xmlns:adec="http://schemas.microsoft.com/office/drawing/2017/decorative" val="1"/>
              </a:ext>
            </a:extLst>
          </p:cNvPr>
          <p:cNvGrpSpPr/>
          <p:nvPr/>
        </p:nvGrpSpPr>
        <p:grpSpPr>
          <a:xfrm>
            <a:off x="6759234" y="5047138"/>
            <a:ext cx="219835" cy="219834"/>
            <a:chOff x="1613419" y="2537559"/>
            <a:chExt cx="339399" cy="339399"/>
          </a:xfrm>
        </p:grpSpPr>
        <p:sp>
          <p:nvSpPr>
            <p:cNvPr id="56" name="Oval 55">
              <a:extLst>
                <a:ext uri="{FF2B5EF4-FFF2-40B4-BE49-F238E27FC236}">
                  <a16:creationId xmlns:a16="http://schemas.microsoft.com/office/drawing/2014/main" id="{8283E56F-52B8-27E0-532C-9FCC1BA8A45A}"/>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7" name="Oval 56">
              <a:extLst>
                <a:ext uri="{FF2B5EF4-FFF2-40B4-BE49-F238E27FC236}">
                  <a16:creationId xmlns:a16="http://schemas.microsoft.com/office/drawing/2014/main" id="{A3586907-9CF8-8B0B-1F89-5148C352E27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8" name="Straight Connector 57">
            <a:extLst>
              <a:ext uri="{FF2B5EF4-FFF2-40B4-BE49-F238E27FC236}">
                <a16:creationId xmlns:a16="http://schemas.microsoft.com/office/drawing/2014/main" id="{8419E984-6791-4288-3DD9-73BD2DD1C6DC}"/>
              </a:ext>
              <a:ext uri="{C183D7F6-B498-43B3-948B-1728B52AA6E4}">
                <adec:decorative xmlns:adec="http://schemas.microsoft.com/office/drawing/2017/decorative" val="1"/>
              </a:ext>
            </a:extLst>
          </p:cNvPr>
          <p:cNvCxnSpPr>
            <a:cxnSpLocks/>
          </p:cNvCxnSpPr>
          <p:nvPr/>
        </p:nvCxnSpPr>
        <p:spPr>
          <a:xfrm>
            <a:off x="9389328" y="5157055"/>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9" name="Group 58">
            <a:extLst>
              <a:ext uri="{FF2B5EF4-FFF2-40B4-BE49-F238E27FC236}">
                <a16:creationId xmlns:a16="http://schemas.microsoft.com/office/drawing/2014/main" id="{79C0D6C4-0609-B3C8-26D9-34E0CA79444A}"/>
              </a:ext>
              <a:ext uri="{C183D7F6-B498-43B3-948B-1728B52AA6E4}">
                <adec:decorative xmlns:adec="http://schemas.microsoft.com/office/drawing/2017/decorative" val="1"/>
              </a:ext>
            </a:extLst>
          </p:cNvPr>
          <p:cNvGrpSpPr/>
          <p:nvPr/>
        </p:nvGrpSpPr>
        <p:grpSpPr>
          <a:xfrm>
            <a:off x="11323688" y="5047138"/>
            <a:ext cx="219835" cy="219834"/>
            <a:chOff x="1613419" y="2537559"/>
            <a:chExt cx="339399" cy="339399"/>
          </a:xfrm>
        </p:grpSpPr>
        <p:sp>
          <p:nvSpPr>
            <p:cNvPr id="60" name="Oval 59">
              <a:extLst>
                <a:ext uri="{FF2B5EF4-FFF2-40B4-BE49-F238E27FC236}">
                  <a16:creationId xmlns:a16="http://schemas.microsoft.com/office/drawing/2014/main" id="{E0AD724E-0D69-47ED-BD6B-FCF3F0E7045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1" name="Oval 60">
              <a:extLst>
                <a:ext uri="{FF2B5EF4-FFF2-40B4-BE49-F238E27FC236}">
                  <a16:creationId xmlns:a16="http://schemas.microsoft.com/office/drawing/2014/main" id="{1E04C3BC-5565-2077-D3E9-C836441B565A}"/>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Tree>
    <p:extLst>
      <p:ext uri="{BB962C8B-B14F-4D97-AF65-F5344CB8AC3E}">
        <p14:creationId xmlns:p14="http://schemas.microsoft.com/office/powerpoint/2010/main" val="203727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5">
                                            <p:txEl>
                                              <p:pRg st="0" end="0"/>
                                            </p:txEl>
                                          </p:spTgt>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3">
                                            <p:bg/>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3">
                                            <p:txEl>
                                              <p:pRg st="0" end="0"/>
                                            </p:txEl>
                                          </p:spTgt>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par>
                                <p:cTn id="26" presetID="42" presetClass="path" presetSubtype="0" decel="100000" fill="hold" grpId="1" nodeType="withEffect">
                                  <p:stCondLst>
                                    <p:cond delay="0"/>
                                  </p:stCondLst>
                                  <p:childTnLst>
                                    <p:animMotion origin="layout" path="M 0 -2.59259E-6 L 0 0.03542 " pathEditMode="relative" rAng="0" ptsTypes="AA">
                                      <p:cBhvr>
                                        <p:cTn id="27" dur="700" spd="-100000" fill="hold"/>
                                        <p:tgtEl>
                                          <p:spTgt spid="7">
                                            <p:txEl>
                                              <p:pRg st="0" end="0"/>
                                            </p:txEl>
                                          </p:spTgt>
                                        </p:tgtEl>
                                        <p:attrNameLst>
                                          <p:attrName>ppt_x</p:attrName>
                                          <p:attrName>ppt_y</p:attrName>
                                        </p:attrNameLst>
                                      </p:cBhvr>
                                      <p:rCtr x="0" y="1759"/>
                                    </p:animMotion>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7">
                                            <p:txEl>
                                              <p:pRg st="1" end="1"/>
                                            </p:txEl>
                                          </p:spTgt>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6">
                                            <p:bg/>
                                          </p:spTgt>
                                        </p:tgtEl>
                                        <p:attrNameLst>
                                          <p:attrName>style.visibility</p:attrName>
                                        </p:attrNameLst>
                                      </p:cBhvr>
                                      <p:to>
                                        <p:strVal val="visible"/>
                                      </p:to>
                                    </p:set>
                                    <p:animEffect transition="in" filter="fade">
                                      <p:cBhvr>
                                        <p:cTn id="32" dur="500"/>
                                        <p:tgtEl>
                                          <p:spTgt spid="6">
                                            <p:bg/>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42" presetClass="path" presetSubtype="0" decel="100000" fill="hold" grpId="1" nodeType="withEffect">
                                  <p:stCondLst>
                                    <p:cond delay="0"/>
                                  </p:stCondLst>
                                  <p:childTnLst>
                                    <p:animMotion origin="layout" path="M 0 -2.59259E-6 L 0 0.03542 " pathEditMode="relative" rAng="0" ptsTypes="AA">
                                      <p:cBhvr>
                                        <p:cTn id="37" dur="700" spd="-100000" fill="hold"/>
                                        <p:tgtEl>
                                          <p:spTgt spid="6">
                                            <p:bg/>
                                          </p:spTgt>
                                        </p:tgtEl>
                                        <p:attrNameLst>
                                          <p:attrName>ppt_x</p:attrName>
                                          <p:attrName>ppt_y</p:attrName>
                                        </p:attrNameLst>
                                      </p:cBhvr>
                                      <p:rCtr x="0" y="1759"/>
                                    </p:animMotion>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6">
                                            <p:txEl>
                                              <p:pRg st="0" end="0"/>
                                            </p:txEl>
                                          </p:spTgt>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42" presetClass="path" presetSubtype="0" decel="100000" fill="hold" nodeType="withEffect">
                                  <p:stCondLst>
                                    <p:cond delay="0"/>
                                  </p:stCondLst>
                                  <p:childTnLst>
                                    <p:animMotion origin="layout" path="M 0 -2.59259E-6 L 0 0.03542 " pathEditMode="relative" rAng="0" ptsTypes="AA">
                                      <p:cBhvr>
                                        <p:cTn id="49" dur="700" spd="-100000" fill="hold"/>
                                        <p:tgtEl>
                                          <p:spTgt spid="2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9"/>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42" presetClass="path" presetSubtype="0" decel="100000" fill="hold" nodeType="withEffect">
                                  <p:stCondLst>
                                    <p:cond delay="0"/>
                                  </p:stCondLst>
                                  <p:childTnLst>
                                    <p:animMotion origin="layout" path="M 0 -2.59259E-6 L 0 0.03542 " pathEditMode="relative" rAng="0" ptsTypes="AA">
                                      <p:cBhvr>
                                        <p:cTn id="59" dur="700" spd="-100000" fill="hold"/>
                                        <p:tgtEl>
                                          <p:spTgt spid="27"/>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0 -2.59259E-6 L 0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29"/>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42" presetClass="path" presetSubtype="0" decel="100000" fill="hold" nodeType="withEffect">
                                  <p:stCondLst>
                                    <p:cond delay="0"/>
                                  </p:stCondLst>
                                  <p:childTnLst>
                                    <p:animMotion origin="layout" path="M 0 -2.59259E-6 L 0 0.03542 " pathEditMode="relative" rAng="0" ptsTypes="AA">
                                      <p:cBhvr>
                                        <p:cTn id="74" dur="700" spd="-100000" fill="hold"/>
                                        <p:tgtEl>
                                          <p:spTgt spid="45"/>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42" presetClass="path" presetSubtype="0" decel="100000" fill="hold" nodeType="withEffect">
                                  <p:stCondLst>
                                    <p:cond delay="0"/>
                                  </p:stCondLst>
                                  <p:childTnLst>
                                    <p:animMotion origin="layout" path="M 0 -2.59259E-6 L 0 0.03542 " pathEditMode="relative" rAng="0" ptsTypes="AA">
                                      <p:cBhvr>
                                        <p:cTn id="84" dur="700" spd="-100000" fill="hold"/>
                                        <p:tgtEl>
                                          <p:spTgt spid="24"/>
                                        </p:tgtEl>
                                        <p:attrNameLst>
                                          <p:attrName>ppt_x</p:attrName>
                                          <p:attrName>ppt_y</p:attrName>
                                        </p:attrNameLst>
                                      </p:cBhvr>
                                      <p:rCtr x="0" y="1759"/>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42" presetClass="path" presetSubtype="0" decel="100000" fill="hold" nodeType="withEffect">
                                  <p:stCondLst>
                                    <p:cond delay="0"/>
                                  </p:stCondLst>
                                  <p:childTnLst>
                                    <p:animMotion origin="layout" path="M 0 -2.59259E-6 L 0 0.03542 " pathEditMode="relative" rAng="0" ptsTypes="AA">
                                      <p:cBhvr>
                                        <p:cTn id="89" dur="700" spd="-100000" fill="hold"/>
                                        <p:tgtEl>
                                          <p:spTgt spid="30"/>
                                        </p:tgtEl>
                                        <p:attrNameLst>
                                          <p:attrName>ppt_x</p:attrName>
                                          <p:attrName>ppt_y</p:attrName>
                                        </p:attrNameLst>
                                      </p:cBhvr>
                                      <p:rCtr x="0" y="1759"/>
                                    </p:animMotion>
                                  </p:childTnLst>
                                </p:cTn>
                              </p:par>
                              <p:par>
                                <p:cTn id="90" presetID="10" presetClass="entr" presetSubtype="0" fill="hold"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42" presetClass="path" presetSubtype="0" decel="100000" fill="hold" nodeType="withEffect">
                                  <p:stCondLst>
                                    <p:cond delay="0"/>
                                  </p:stCondLst>
                                  <p:childTnLst>
                                    <p:animMotion origin="layout" path="M 0 -2.59259E-6 L 0 0.03542 " pathEditMode="relative" rAng="0" ptsTypes="AA">
                                      <p:cBhvr>
                                        <p:cTn id="94" dur="700" spd="-100000" fill="hold"/>
                                        <p:tgtEl>
                                          <p:spTgt spid="46"/>
                                        </p:tgtEl>
                                        <p:attrNameLst>
                                          <p:attrName>ppt_x</p:attrName>
                                          <p:attrName>ppt_y</p:attrName>
                                        </p:attrNameLst>
                                      </p:cBhvr>
                                      <p:rCtr x="0" y="1759"/>
                                    </p:animMotion>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par>
                                <p:cTn id="100" presetID="42" presetClass="path" presetSubtype="0" decel="100000" fill="hold" grpId="1" nodeType="withEffect">
                                  <p:stCondLst>
                                    <p:cond delay="0"/>
                                  </p:stCondLst>
                                  <p:childTnLst>
                                    <p:animMotion origin="layout" path="M 0 -2.59259E-6 L 0 0.03542 " pathEditMode="relative" rAng="0" ptsTypes="AA">
                                      <p:cBhvr>
                                        <p:cTn id="101" dur="700" spd="-100000" fill="hold"/>
                                        <p:tgtEl>
                                          <p:spTgt spid="32"/>
                                        </p:tgtEl>
                                        <p:attrNameLst>
                                          <p:attrName>ppt_x</p:attrName>
                                          <p:attrName>ppt_y</p:attrName>
                                        </p:attrNameLst>
                                      </p:cBhvr>
                                      <p:rCtr x="0" y="1759"/>
                                    </p:animMotion>
                                  </p:childTnLst>
                                </p:cTn>
                              </p:par>
                              <p:par>
                                <p:cTn id="102" presetID="10" presetClass="entr" presetSubtype="0" fill="hold"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par>
                                <p:cTn id="105" presetID="42" presetClass="path" presetSubtype="0" decel="100000" fill="hold" nodeType="withEffect">
                                  <p:stCondLst>
                                    <p:cond delay="0"/>
                                  </p:stCondLst>
                                  <p:childTnLst>
                                    <p:animMotion origin="layout" path="M 0 -2.59259E-6 L 0 0.03542 " pathEditMode="relative" rAng="0" ptsTypes="AA">
                                      <p:cBhvr>
                                        <p:cTn id="106" dur="700" spd="-100000" fill="hold"/>
                                        <p:tgtEl>
                                          <p:spTgt spid="50"/>
                                        </p:tgtEl>
                                        <p:attrNameLst>
                                          <p:attrName>ppt_x</p:attrName>
                                          <p:attrName>ppt_y</p:attrName>
                                        </p:attrNameLst>
                                      </p:cBhvr>
                                      <p:rCtr x="0" y="1759"/>
                                    </p:animMotion>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42" presetClass="path" presetSubtype="0" decel="100000" fill="hold" nodeType="withEffect">
                                  <p:stCondLst>
                                    <p:cond delay="0"/>
                                  </p:stCondLst>
                                  <p:childTnLst>
                                    <p:animMotion origin="layout" path="M 0 -2.59259E-6 L 0 0.03542 " pathEditMode="relative" rAng="0" ptsTypes="AA">
                                      <p:cBhvr>
                                        <p:cTn id="111" dur="700" spd="-100000" fill="hold"/>
                                        <p:tgtEl>
                                          <p:spTgt spid="51"/>
                                        </p:tgtEl>
                                        <p:attrNameLst>
                                          <p:attrName>ppt_x</p:attrName>
                                          <p:attrName>ppt_y</p:attrName>
                                        </p:attrNameLst>
                                      </p:cBhvr>
                                      <p:rCtr x="0" y="1759"/>
                                    </p:animMotion>
                                  </p:childTnLst>
                                </p:cTn>
                              </p:par>
                              <p:par>
                                <p:cTn id="112" presetID="10" presetClass="entr" presetSubtype="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500"/>
                                        <p:tgtEl>
                                          <p:spTgt spid="33"/>
                                        </p:tgtEl>
                                      </p:cBhvr>
                                    </p:animEffect>
                                  </p:childTnLst>
                                </p:cTn>
                              </p:par>
                              <p:par>
                                <p:cTn id="115" presetID="42" presetClass="path" presetSubtype="0" decel="100000" fill="hold" grpId="1" nodeType="withEffect">
                                  <p:stCondLst>
                                    <p:cond delay="0"/>
                                  </p:stCondLst>
                                  <p:childTnLst>
                                    <p:animMotion origin="layout" path="M 0 -2.59259E-6 L 0 0.03542 " pathEditMode="relative" rAng="0" ptsTypes="AA">
                                      <p:cBhvr>
                                        <p:cTn id="116" dur="700" spd="-100000" fill="hold"/>
                                        <p:tgtEl>
                                          <p:spTgt spid="33"/>
                                        </p:tgtEl>
                                        <p:attrNameLst>
                                          <p:attrName>ppt_x</p:attrName>
                                          <p:attrName>ppt_y</p:attrName>
                                        </p:attrNameLst>
                                      </p:cBhvr>
                                      <p:rCtr x="0" y="1759"/>
                                    </p:animMotion>
                                  </p:childTnLst>
                                </p:cTn>
                              </p:par>
                              <p:par>
                                <p:cTn id="117" presetID="10" presetClass="entr" presetSubtype="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500"/>
                                        <p:tgtEl>
                                          <p:spTgt spid="35"/>
                                        </p:tgtEl>
                                      </p:cBhvr>
                                    </p:animEffect>
                                  </p:childTnLst>
                                </p:cTn>
                              </p:par>
                              <p:par>
                                <p:cTn id="120" presetID="42" presetClass="path" presetSubtype="0" decel="100000" fill="hold" grpId="1" nodeType="withEffect">
                                  <p:stCondLst>
                                    <p:cond delay="0"/>
                                  </p:stCondLst>
                                  <p:childTnLst>
                                    <p:animMotion origin="layout" path="M 0 -2.59259E-6 L 0 0.03542 " pathEditMode="relative" rAng="0" ptsTypes="AA">
                                      <p:cBhvr>
                                        <p:cTn id="121" dur="700" spd="-100000" fill="hold"/>
                                        <p:tgtEl>
                                          <p:spTgt spid="35"/>
                                        </p:tgtEl>
                                        <p:attrNameLst>
                                          <p:attrName>ppt_x</p:attrName>
                                          <p:attrName>ppt_y</p:attrName>
                                        </p:attrNameLst>
                                      </p:cBhvr>
                                      <p:rCtr x="0" y="1759"/>
                                    </p:animMotion>
                                  </p:childTnLst>
                                </p:cTn>
                              </p:par>
                              <p:par>
                                <p:cTn id="122" presetID="10" presetClass="entr" presetSubtype="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500"/>
                                        <p:tgtEl>
                                          <p:spTgt spid="54"/>
                                        </p:tgtEl>
                                      </p:cBhvr>
                                    </p:animEffect>
                                  </p:childTnLst>
                                </p:cTn>
                              </p:par>
                              <p:par>
                                <p:cTn id="125" presetID="42" presetClass="path" presetSubtype="0" decel="100000" fill="hold" nodeType="withEffect">
                                  <p:stCondLst>
                                    <p:cond delay="0"/>
                                  </p:stCondLst>
                                  <p:childTnLst>
                                    <p:animMotion origin="layout" path="M 0 -2.59259E-6 L 0 0.03542 " pathEditMode="relative" rAng="0" ptsTypes="AA">
                                      <p:cBhvr>
                                        <p:cTn id="126" dur="700" spd="-100000" fill="hold"/>
                                        <p:tgtEl>
                                          <p:spTgt spid="54"/>
                                        </p:tgtEl>
                                        <p:attrNameLst>
                                          <p:attrName>ppt_x</p:attrName>
                                          <p:attrName>ppt_y</p:attrName>
                                        </p:attrNameLst>
                                      </p:cBhvr>
                                      <p:rCtr x="0" y="1759"/>
                                    </p:animMotion>
                                  </p:childTnLst>
                                </p:cTn>
                              </p:par>
                              <p:par>
                                <p:cTn id="127" presetID="10" presetClass="entr" presetSubtype="0" fill="hold" grpId="0" nodeType="with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par>
                                <p:cTn id="130" presetID="42" presetClass="path" presetSubtype="0" decel="100000" fill="hold" grpId="1" nodeType="withEffect">
                                  <p:stCondLst>
                                    <p:cond delay="0"/>
                                  </p:stCondLst>
                                  <p:childTnLst>
                                    <p:animMotion origin="layout" path="M 0 -2.59259E-6 L 0 0.03542 " pathEditMode="relative" rAng="0" ptsTypes="AA">
                                      <p:cBhvr>
                                        <p:cTn id="131" dur="700" spd="-100000" fill="hold"/>
                                        <p:tgtEl>
                                          <p:spTgt spid="36"/>
                                        </p:tgtEl>
                                        <p:attrNameLst>
                                          <p:attrName>ppt_x</p:attrName>
                                          <p:attrName>ppt_y</p:attrName>
                                        </p:attrNameLst>
                                      </p:cBhvr>
                                      <p:rCtr x="0" y="1759"/>
                                    </p:animMotion>
                                  </p:childTnLst>
                                </p:cTn>
                              </p:par>
                              <p:par>
                                <p:cTn id="132" presetID="10" presetClass="entr" presetSubtype="0" fill="hold" nodeType="withEffect">
                                  <p:stCondLst>
                                    <p:cond delay="0"/>
                                  </p:stCondLst>
                                  <p:childTnLst>
                                    <p:set>
                                      <p:cBhvr>
                                        <p:cTn id="133" dur="1" fill="hold">
                                          <p:stCondLst>
                                            <p:cond delay="0"/>
                                          </p:stCondLst>
                                        </p:cTn>
                                        <p:tgtEl>
                                          <p:spTgt spid="55"/>
                                        </p:tgtEl>
                                        <p:attrNameLst>
                                          <p:attrName>style.visibility</p:attrName>
                                        </p:attrNameLst>
                                      </p:cBhvr>
                                      <p:to>
                                        <p:strVal val="visible"/>
                                      </p:to>
                                    </p:set>
                                    <p:animEffect transition="in" filter="fade">
                                      <p:cBhvr>
                                        <p:cTn id="134" dur="500"/>
                                        <p:tgtEl>
                                          <p:spTgt spid="55"/>
                                        </p:tgtEl>
                                      </p:cBhvr>
                                    </p:animEffect>
                                  </p:childTnLst>
                                </p:cTn>
                              </p:par>
                              <p:par>
                                <p:cTn id="135" presetID="42" presetClass="path" presetSubtype="0" decel="100000" fill="hold" nodeType="withEffect">
                                  <p:stCondLst>
                                    <p:cond delay="0"/>
                                  </p:stCondLst>
                                  <p:childTnLst>
                                    <p:animMotion origin="layout" path="M 0 -2.59259E-6 L 0 0.03542 " pathEditMode="relative" rAng="0" ptsTypes="AA">
                                      <p:cBhvr>
                                        <p:cTn id="136" dur="700" spd="-100000" fill="hold"/>
                                        <p:tgtEl>
                                          <p:spTgt spid="55"/>
                                        </p:tgtEl>
                                        <p:attrNameLst>
                                          <p:attrName>ppt_x</p:attrName>
                                          <p:attrName>ppt_y</p:attrName>
                                        </p:attrNameLst>
                                      </p:cBhvr>
                                      <p:rCtr x="0" y="1759"/>
                                    </p:animMotion>
                                  </p:childTnLst>
                                </p:cTn>
                              </p:par>
                              <p:par>
                                <p:cTn id="137" presetID="10" presetClass="entr" presetSubtype="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fade">
                                      <p:cBhvr>
                                        <p:cTn id="139" dur="500"/>
                                        <p:tgtEl>
                                          <p:spTgt spid="38"/>
                                        </p:tgtEl>
                                      </p:cBhvr>
                                    </p:animEffect>
                                  </p:childTnLst>
                                </p:cTn>
                              </p:par>
                              <p:par>
                                <p:cTn id="140" presetID="42" presetClass="path" presetSubtype="0" decel="100000" fill="hold" grpId="1" nodeType="withEffect">
                                  <p:stCondLst>
                                    <p:cond delay="0"/>
                                  </p:stCondLst>
                                  <p:childTnLst>
                                    <p:animMotion origin="layout" path="M 0 -2.59259E-6 L 0 0.03542 " pathEditMode="relative" rAng="0" ptsTypes="AA">
                                      <p:cBhvr>
                                        <p:cTn id="141" dur="700" spd="-100000" fill="hold"/>
                                        <p:tgtEl>
                                          <p:spTgt spid="38"/>
                                        </p:tgtEl>
                                        <p:attrNameLst>
                                          <p:attrName>ppt_x</p:attrName>
                                          <p:attrName>ppt_y</p:attrName>
                                        </p:attrNameLst>
                                      </p:cBhvr>
                                      <p:rCtr x="0" y="1759"/>
                                    </p:animMotion>
                                  </p:childTnLst>
                                </p:cTn>
                              </p:par>
                              <p:par>
                                <p:cTn id="142" presetID="10" presetClass="entr" presetSubtype="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500"/>
                                        <p:tgtEl>
                                          <p:spTgt spid="58"/>
                                        </p:tgtEl>
                                      </p:cBhvr>
                                    </p:animEffect>
                                  </p:childTnLst>
                                </p:cTn>
                              </p:par>
                              <p:par>
                                <p:cTn id="145" presetID="42" presetClass="path" presetSubtype="0" decel="100000" fill="hold" nodeType="withEffect">
                                  <p:stCondLst>
                                    <p:cond delay="0"/>
                                  </p:stCondLst>
                                  <p:childTnLst>
                                    <p:animMotion origin="layout" path="M 0 -2.59259E-6 L 0 0.03542 " pathEditMode="relative" rAng="0" ptsTypes="AA">
                                      <p:cBhvr>
                                        <p:cTn id="146" dur="700" spd="-100000" fill="hold"/>
                                        <p:tgtEl>
                                          <p:spTgt spid="58"/>
                                        </p:tgtEl>
                                        <p:attrNameLst>
                                          <p:attrName>ppt_x</p:attrName>
                                          <p:attrName>ppt_y</p:attrName>
                                        </p:attrNameLst>
                                      </p:cBhvr>
                                      <p:rCtr x="0" y="1759"/>
                                    </p:animMotion>
                                  </p:childTnLst>
                                </p:cTn>
                              </p:par>
                              <p:par>
                                <p:cTn id="147" presetID="10" presetClass="entr" presetSubtype="0" fill="hold" nodeType="withEffect">
                                  <p:stCondLst>
                                    <p:cond delay="0"/>
                                  </p:stCondLst>
                                  <p:childTnLst>
                                    <p:set>
                                      <p:cBhvr>
                                        <p:cTn id="148" dur="1" fill="hold">
                                          <p:stCondLst>
                                            <p:cond delay="0"/>
                                          </p:stCondLst>
                                        </p:cTn>
                                        <p:tgtEl>
                                          <p:spTgt spid="59"/>
                                        </p:tgtEl>
                                        <p:attrNameLst>
                                          <p:attrName>style.visibility</p:attrName>
                                        </p:attrNameLst>
                                      </p:cBhvr>
                                      <p:to>
                                        <p:strVal val="visible"/>
                                      </p:to>
                                    </p:set>
                                    <p:animEffect transition="in" filter="fade">
                                      <p:cBhvr>
                                        <p:cTn id="149" dur="500"/>
                                        <p:tgtEl>
                                          <p:spTgt spid="59"/>
                                        </p:tgtEl>
                                      </p:cBhvr>
                                    </p:animEffect>
                                  </p:childTnLst>
                                </p:cTn>
                              </p:par>
                              <p:par>
                                <p:cTn id="150" presetID="42" presetClass="path" presetSubtype="0" decel="100000" fill="hold" nodeType="withEffect">
                                  <p:stCondLst>
                                    <p:cond delay="0"/>
                                  </p:stCondLst>
                                  <p:childTnLst>
                                    <p:animMotion origin="layout" path="M 0 -2.59259E-6 L 0 0.03542 " pathEditMode="relative" rAng="0" ptsTypes="AA">
                                      <p:cBhvr>
                                        <p:cTn id="151" dur="700" spd="-100000" fill="hold"/>
                                        <p:tgtEl>
                                          <p:spTgt spid="59"/>
                                        </p:tgtEl>
                                        <p:attrNameLst>
                                          <p:attrName>ppt_x</p:attrName>
                                          <p:attrName>ppt_y</p:attrName>
                                        </p:attrNameLst>
                                      </p:cBhvr>
                                      <p:rCtr x="0" y="1759"/>
                                    </p:animMotion>
                                  </p:childTnLst>
                                </p:cTn>
                              </p:par>
                              <p:par>
                                <p:cTn id="152" presetID="10" presetClass="entr" presetSubtype="0" fill="hold" grpId="0" nodeType="withEffect">
                                  <p:stCondLst>
                                    <p:cond delay="0"/>
                                  </p:stCondLst>
                                  <p:childTnLst>
                                    <p:set>
                                      <p:cBhvr>
                                        <p:cTn id="153" dur="1" fill="hold">
                                          <p:stCondLst>
                                            <p:cond delay="0"/>
                                          </p:stCondLst>
                                        </p:cTn>
                                        <p:tgtEl>
                                          <p:spTgt spid="2"/>
                                        </p:tgtEl>
                                        <p:attrNameLst>
                                          <p:attrName>style.visibility</p:attrName>
                                        </p:attrNameLst>
                                      </p:cBhvr>
                                      <p:to>
                                        <p:strVal val="visible"/>
                                      </p:to>
                                    </p:set>
                                    <p:animEffect transition="in" filter="fade">
                                      <p:cBhvr>
                                        <p:cTn id="154" dur="500"/>
                                        <p:tgtEl>
                                          <p:spTgt spid="2"/>
                                        </p:tgtEl>
                                      </p:cBhvr>
                                    </p:animEffect>
                                  </p:childTnLst>
                                </p:cTn>
                              </p:par>
                              <p:par>
                                <p:cTn id="155" presetID="42" presetClass="path" presetSubtype="0" decel="100000" fill="hold" grpId="1" nodeType="withEffect">
                                  <p:stCondLst>
                                    <p:cond delay="0"/>
                                  </p:stCondLst>
                                  <p:childTnLst>
                                    <p:animMotion origin="layout" path="M 0 -2.59259E-6 L 0 0.03542 " pathEditMode="relative" rAng="0" ptsTypes="AA">
                                      <p:cBhvr>
                                        <p:cTn id="156"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P spid="5" grpId="0" build="p"/>
      <p:bldP spid="5" grpId="1" build="p"/>
      <p:bldP spid="6" grpId="0" build="p" animBg="1"/>
      <p:bldP spid="6" grpId="1" build="p" animBg="1"/>
      <p:bldP spid="7" grpId="0" build="p"/>
      <p:bldP spid="7" grpId="1" build="p"/>
      <p:bldP spid="11" grpId="0"/>
      <p:bldP spid="11" grpId="1"/>
      <p:bldP spid="14" grpId="0" animBg="1"/>
      <p:bldP spid="14" grpId="1" animBg="1"/>
      <p:bldP spid="19" grpId="0"/>
      <p:bldP spid="19" grpId="1"/>
      <p:bldP spid="22" grpId="0" animBg="1"/>
      <p:bldP spid="22" grpId="1" animBg="1"/>
      <p:bldP spid="29" grpId="0"/>
      <p:bldP spid="29" grpId="1"/>
      <p:bldP spid="32" grpId="0"/>
      <p:bldP spid="32" grpId="1"/>
      <p:bldP spid="33" grpId="0" animBg="1"/>
      <p:bldP spid="33" grpId="1" animBg="1"/>
      <p:bldP spid="35" grpId="0"/>
      <p:bldP spid="35" grpId="1"/>
      <p:bldP spid="36" grpId="0" animBg="1"/>
      <p:bldP spid="36" grpId="1" animBg="1"/>
      <p:bldP spid="38" grpId="0"/>
      <p:bldP spid="38" grpId="1"/>
      <p:bldP spid="2" grpId="0" animBg="1"/>
      <p:bldP spid="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63DF-8F0A-FAF7-3238-34B0D3392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58719-1FFB-03B2-6881-C8D40EDFEF20}"/>
              </a:ext>
            </a:extLst>
          </p:cNvPr>
          <p:cNvSpPr>
            <a:spLocks noGrp="1"/>
          </p:cNvSpPr>
          <p:nvPr>
            <p:ph type="title"/>
          </p:nvPr>
        </p:nvSpPr>
        <p:spPr/>
        <p:txBody>
          <a:bodyPr/>
          <a:lstStyle/>
          <a:p>
            <a:r>
              <a:rPr lang="en-US"/>
              <a:t>Vector databases in Azure</a:t>
            </a:r>
          </a:p>
        </p:txBody>
      </p:sp>
      <p:sp>
        <p:nvSpPr>
          <p:cNvPr id="3" name="Rounded Rectangle 5">
            <a:extLst>
              <a:ext uri="{FF2B5EF4-FFF2-40B4-BE49-F238E27FC236}">
                <a16:creationId xmlns:a16="http://schemas.microsoft.com/office/drawing/2014/main" id="{F5E38A67-E77D-F968-A277-727705D567BB}"/>
              </a:ext>
              <a:ext uri="{C183D7F6-B498-43B3-948B-1728B52AA6E4}">
                <adec:decorative xmlns:adec="http://schemas.microsoft.com/office/drawing/2017/decorative" val="1"/>
              </a:ext>
            </a:extLst>
          </p:cNvPr>
          <p:cNvSpPr/>
          <p:nvPr/>
        </p:nvSpPr>
        <p:spPr bwMode="auto">
          <a:xfrm>
            <a:off x="599815"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19" name="Group 18" descr="Database with magnifying glass icon">
            <a:extLst>
              <a:ext uri="{FF2B5EF4-FFF2-40B4-BE49-F238E27FC236}">
                <a16:creationId xmlns:a16="http://schemas.microsoft.com/office/drawing/2014/main" id="{A388C3EA-86D7-2038-25B2-D924063BD5C6}"/>
              </a:ext>
            </a:extLst>
          </p:cNvPr>
          <p:cNvGrpSpPr/>
          <p:nvPr/>
        </p:nvGrpSpPr>
        <p:grpSpPr>
          <a:xfrm>
            <a:off x="2599102" y="1290251"/>
            <a:ext cx="1338773" cy="1338773"/>
            <a:chOff x="2599102" y="1290251"/>
            <a:chExt cx="1338773" cy="1338773"/>
          </a:xfrm>
        </p:grpSpPr>
        <p:sp>
          <p:nvSpPr>
            <p:cNvPr id="6" name="Oval 5">
              <a:extLst>
                <a:ext uri="{FF2B5EF4-FFF2-40B4-BE49-F238E27FC236}">
                  <a16:creationId xmlns:a16="http://schemas.microsoft.com/office/drawing/2014/main" id="{8C210186-4E09-0377-802D-E7FFC34D738B}"/>
                </a:ext>
                <a:ext uri="{C183D7F6-B498-43B3-948B-1728B52AA6E4}">
                  <adec:decorative xmlns:adec="http://schemas.microsoft.com/office/drawing/2017/decorative" val="1"/>
                </a:ext>
              </a:extLst>
            </p:cNvPr>
            <p:cNvSpPr/>
            <p:nvPr/>
          </p:nvSpPr>
          <p:spPr bwMode="auto">
            <a:xfrm>
              <a:off x="2599102" y="1290251"/>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16" name="Graphic 15">
              <a:extLst>
                <a:ext uri="{FF2B5EF4-FFF2-40B4-BE49-F238E27FC236}">
                  <a16:creationId xmlns:a16="http://schemas.microsoft.com/office/drawing/2014/main" id="{7C1F5703-357A-0C33-5801-18ECB40685F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2022" y="1658135"/>
              <a:ext cx="592931" cy="592931"/>
            </a:xfrm>
            <a:prstGeom prst="rect">
              <a:avLst/>
            </a:prstGeom>
          </p:spPr>
        </p:pic>
      </p:grpSp>
      <p:sp>
        <p:nvSpPr>
          <p:cNvPr id="9" name="TextBox 8">
            <a:extLst>
              <a:ext uri="{FF2B5EF4-FFF2-40B4-BE49-F238E27FC236}">
                <a16:creationId xmlns:a16="http://schemas.microsoft.com/office/drawing/2014/main" id="{386A541F-F206-1F6E-658F-B4C56930C2E0}"/>
              </a:ext>
            </a:extLst>
          </p:cNvPr>
          <p:cNvSpPr txBox="1"/>
          <p:nvPr/>
        </p:nvSpPr>
        <p:spPr>
          <a:xfrm>
            <a:off x="1276925" y="3016011"/>
            <a:ext cx="3983126"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Vectors in Azure databases</a:t>
            </a:r>
          </a:p>
        </p:txBody>
      </p:sp>
      <p:sp>
        <p:nvSpPr>
          <p:cNvPr id="12" name="TextBox 11">
            <a:extLst>
              <a:ext uri="{FF2B5EF4-FFF2-40B4-BE49-F238E27FC236}">
                <a16:creationId xmlns:a16="http://schemas.microsoft.com/office/drawing/2014/main" id="{C062C4EE-D571-FAC1-466B-9621AE426ACB}"/>
              </a:ext>
            </a:extLst>
          </p:cNvPr>
          <p:cNvSpPr txBox="1"/>
          <p:nvPr/>
        </p:nvSpPr>
        <p:spPr>
          <a:xfrm>
            <a:off x="1273891" y="3487479"/>
            <a:ext cx="3989194"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Keep your data where it is:</a:t>
            </a:r>
            <a:br>
              <a:rPr lang="en-US" sz="1800"/>
            </a:br>
            <a:r>
              <a:rPr lang="en-US" sz="1800"/>
              <a:t>native vector search capabilities</a:t>
            </a:r>
          </a:p>
        </p:txBody>
      </p:sp>
      <p:sp>
        <p:nvSpPr>
          <p:cNvPr id="13" name="TextBox 12">
            <a:extLst>
              <a:ext uri="{FF2B5EF4-FFF2-40B4-BE49-F238E27FC236}">
                <a16:creationId xmlns:a16="http://schemas.microsoft.com/office/drawing/2014/main" id="{55FD8C11-3B9B-8FAC-3C23-451F7E87694D}"/>
              </a:ext>
            </a:extLst>
          </p:cNvPr>
          <p:cNvSpPr txBox="1"/>
          <p:nvPr/>
        </p:nvSpPr>
        <p:spPr>
          <a:xfrm>
            <a:off x="1153368" y="4555492"/>
            <a:ext cx="4230240" cy="2206758"/>
          </a:xfrm>
          <a:prstGeom prst="rect">
            <a:avLst/>
          </a:prstGeom>
          <a:noFill/>
        </p:spPr>
        <p:txBody>
          <a:bodyPr wrap="square" lIns="0" tIns="0" rIns="0" bIns="0" rtlCol="0">
            <a:spAutoFit/>
          </a:bodyPr>
          <a:lstStyle/>
          <a:p>
            <a:pPr lvl="0" algn="ctr" defTabSz="932304" fontAlgn="base">
              <a:lnSpc>
                <a:spcPct val="90000"/>
              </a:lnSpc>
              <a:spcBef>
                <a:spcPts val="600"/>
              </a:spcBef>
              <a:spcAft>
                <a:spcPct val="0"/>
              </a:spcAft>
              <a:defRPr/>
            </a:pPr>
            <a:r>
              <a:rPr lang="en-US" sz="1800">
                <a:latin typeface="+mj-lt"/>
              </a:rPr>
              <a:t>Built into: </a:t>
            </a:r>
          </a:p>
          <a:p>
            <a:pPr lvl="0" algn="ctr" defTabSz="932304" fontAlgn="base">
              <a:lnSpc>
                <a:spcPct val="90000"/>
              </a:lnSpc>
              <a:spcBef>
                <a:spcPts val="600"/>
              </a:spcBef>
              <a:spcAft>
                <a:spcPct val="0"/>
              </a:spcAft>
              <a:defRPr/>
            </a:pPr>
            <a:r>
              <a:rPr lang="en-US" sz="1800"/>
              <a:t>Azure Cosmos DB MongoDB </a:t>
            </a:r>
            <a:r>
              <a:rPr lang="en-US" sz="1800" err="1"/>
              <a:t>vCore</a:t>
            </a:r>
            <a:endParaRPr lang="en-US" sz="1800"/>
          </a:p>
          <a:p>
            <a:pPr lvl="0" algn="ctr" defTabSz="932304" fontAlgn="base">
              <a:lnSpc>
                <a:spcPct val="90000"/>
              </a:lnSpc>
              <a:spcBef>
                <a:spcPts val="600"/>
              </a:spcBef>
              <a:spcAft>
                <a:spcPct val="0"/>
              </a:spcAft>
              <a:defRPr/>
            </a:pPr>
            <a:r>
              <a:rPr lang="en-US" sz="1800"/>
              <a:t>Azure PostgreSQL services</a:t>
            </a:r>
          </a:p>
          <a:p>
            <a:pPr algn="ctr" defTabSz="932304" fontAlgn="base">
              <a:lnSpc>
                <a:spcPct val="90000"/>
              </a:lnSpc>
              <a:spcBef>
                <a:spcPts val="600"/>
              </a:spcBef>
              <a:spcAft>
                <a:spcPct val="0"/>
              </a:spcAft>
              <a:defRPr/>
            </a:pPr>
            <a:r>
              <a:rPr lang="en-US" sz="1800"/>
              <a:t>Eventhouse in Microsoft Fabric</a:t>
            </a:r>
          </a:p>
          <a:p>
            <a:pPr lvl="0" algn="ctr" defTabSz="932304" fontAlgn="base">
              <a:lnSpc>
                <a:spcPct val="90000"/>
              </a:lnSpc>
              <a:spcBef>
                <a:spcPts val="600"/>
              </a:spcBef>
              <a:spcAft>
                <a:spcPct val="0"/>
              </a:spcAft>
              <a:defRPr/>
            </a:pPr>
            <a:r>
              <a:rPr lang="en-US" sz="1800"/>
              <a:t>Azure SQL server (upcoming)</a:t>
            </a:r>
          </a:p>
          <a:p>
            <a:pPr lvl="0" algn="ctr" defTabSz="932304" fontAlgn="base">
              <a:lnSpc>
                <a:spcPct val="90000"/>
              </a:lnSpc>
              <a:spcBef>
                <a:spcPts val="600"/>
              </a:spcBef>
              <a:spcAft>
                <a:spcPct val="0"/>
              </a:spcAft>
              <a:defRPr/>
            </a:pPr>
            <a:endParaRPr lang="en-US" sz="1800"/>
          </a:p>
          <a:p>
            <a:pPr lvl="0" algn="ctr" defTabSz="932304" fontAlgn="base">
              <a:lnSpc>
                <a:spcPct val="90000"/>
              </a:lnSpc>
              <a:spcBef>
                <a:spcPts val="600"/>
              </a:spcBef>
              <a:spcAft>
                <a:spcPct val="0"/>
              </a:spcAft>
              <a:defRPr/>
            </a:pPr>
            <a:endParaRPr lang="en-US" sz="1800"/>
          </a:p>
        </p:txBody>
      </p:sp>
      <p:sp>
        <p:nvSpPr>
          <p:cNvPr id="4" name="Rounded Rectangle 5">
            <a:extLst>
              <a:ext uri="{FF2B5EF4-FFF2-40B4-BE49-F238E27FC236}">
                <a16:creationId xmlns:a16="http://schemas.microsoft.com/office/drawing/2014/main" id="{13272066-F1DE-D14F-0820-E04B7A2E64D0}"/>
              </a:ext>
              <a:ext uri="{C183D7F6-B498-43B3-948B-1728B52AA6E4}">
                <adec:decorative xmlns:adec="http://schemas.microsoft.com/office/drawing/2017/decorative" val="1"/>
              </a:ext>
            </a:extLst>
          </p:cNvPr>
          <p:cNvSpPr/>
          <p:nvPr/>
        </p:nvSpPr>
        <p:spPr bwMode="auto">
          <a:xfrm>
            <a:off x="6254839"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22" name="Group 21" descr="Magnifying glass icon">
            <a:extLst>
              <a:ext uri="{FF2B5EF4-FFF2-40B4-BE49-F238E27FC236}">
                <a16:creationId xmlns:a16="http://schemas.microsoft.com/office/drawing/2014/main" id="{61E484D2-9F9C-48EB-6A3A-D4F5318D05C9}"/>
              </a:ext>
            </a:extLst>
          </p:cNvPr>
          <p:cNvGrpSpPr/>
          <p:nvPr/>
        </p:nvGrpSpPr>
        <p:grpSpPr>
          <a:xfrm>
            <a:off x="8254126" y="1290250"/>
            <a:ext cx="1338773" cy="1338773"/>
            <a:chOff x="8254126" y="1290250"/>
            <a:chExt cx="1338773" cy="1338773"/>
          </a:xfrm>
        </p:grpSpPr>
        <p:sp>
          <p:nvSpPr>
            <p:cNvPr id="5" name="Oval 4">
              <a:extLst>
                <a:ext uri="{FF2B5EF4-FFF2-40B4-BE49-F238E27FC236}">
                  <a16:creationId xmlns:a16="http://schemas.microsoft.com/office/drawing/2014/main" id="{647115E3-D994-6CE7-E54E-3A79D29D08A1}"/>
                </a:ext>
                <a:ext uri="{C183D7F6-B498-43B3-948B-1728B52AA6E4}">
                  <adec:decorative xmlns:adec="http://schemas.microsoft.com/office/drawing/2017/decorative" val="1"/>
                </a:ext>
              </a:extLst>
            </p:cNvPr>
            <p:cNvSpPr/>
            <p:nvPr/>
          </p:nvSpPr>
          <p:spPr bwMode="auto">
            <a:xfrm>
              <a:off x="8254126" y="1290250"/>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18" name="Graphic 17">
              <a:extLst>
                <a:ext uri="{FF2B5EF4-FFF2-40B4-BE49-F238E27FC236}">
                  <a16:creationId xmlns:a16="http://schemas.microsoft.com/office/drawing/2014/main" id="{F5F1B781-2CDC-5DDF-CF83-6059D21D164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7047" y="1653419"/>
              <a:ext cx="592931" cy="592931"/>
            </a:xfrm>
            <a:prstGeom prst="rect">
              <a:avLst/>
            </a:prstGeom>
          </p:spPr>
        </p:pic>
      </p:grpSp>
      <p:sp>
        <p:nvSpPr>
          <p:cNvPr id="10" name="TextBox 9">
            <a:extLst>
              <a:ext uri="{FF2B5EF4-FFF2-40B4-BE49-F238E27FC236}">
                <a16:creationId xmlns:a16="http://schemas.microsoft.com/office/drawing/2014/main" id="{FB20317B-6375-EDE4-EA8C-C02BCE9C79ED}"/>
              </a:ext>
            </a:extLst>
          </p:cNvPr>
          <p:cNvSpPr txBox="1"/>
          <p:nvPr/>
        </p:nvSpPr>
        <p:spPr>
          <a:xfrm>
            <a:off x="7277592" y="3016011"/>
            <a:ext cx="3291840" cy="3323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Azure AI Search</a:t>
            </a:r>
          </a:p>
        </p:txBody>
      </p:sp>
      <p:sp>
        <p:nvSpPr>
          <p:cNvPr id="11" name="TextBox 10">
            <a:extLst>
              <a:ext uri="{FF2B5EF4-FFF2-40B4-BE49-F238E27FC236}">
                <a16:creationId xmlns:a16="http://schemas.microsoft.com/office/drawing/2014/main" id="{63940FDD-D623-C654-8E5B-0ADCA1B5C5C0}"/>
              </a:ext>
            </a:extLst>
          </p:cNvPr>
          <p:cNvSpPr txBox="1"/>
          <p:nvPr/>
        </p:nvSpPr>
        <p:spPr>
          <a:xfrm>
            <a:off x="6928915" y="3487479"/>
            <a:ext cx="3989194"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Best relevance: highest quality</a:t>
            </a:r>
            <a:br>
              <a:rPr lang="en-US" sz="1800"/>
            </a:br>
            <a:r>
              <a:rPr lang="en-US" sz="1800"/>
              <a:t>of results out of the box</a:t>
            </a:r>
          </a:p>
        </p:txBody>
      </p:sp>
      <p:sp>
        <p:nvSpPr>
          <p:cNvPr id="14" name="TextBox 13">
            <a:extLst>
              <a:ext uri="{FF2B5EF4-FFF2-40B4-BE49-F238E27FC236}">
                <a16:creationId xmlns:a16="http://schemas.microsoft.com/office/drawing/2014/main" id="{4092C9E3-F387-E445-7ED3-0296ABBDE04C}"/>
              </a:ext>
            </a:extLst>
          </p:cNvPr>
          <p:cNvSpPr txBox="1"/>
          <p:nvPr/>
        </p:nvSpPr>
        <p:spPr>
          <a:xfrm>
            <a:off x="6808392" y="4555492"/>
            <a:ext cx="4230240" cy="99719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Automatically index data</a:t>
            </a:r>
            <a:br>
              <a:rPr lang="en-US" sz="1800"/>
            </a:br>
            <a:r>
              <a:rPr lang="en-US" sz="1800"/>
              <a:t>from Azure data sources:</a:t>
            </a:r>
            <a:br>
              <a:rPr lang="en-US" sz="1800"/>
            </a:br>
            <a:r>
              <a:rPr lang="en-US" sz="1800"/>
              <a:t>SQL DB, Cosmos DB, Blob</a:t>
            </a:r>
            <a:br>
              <a:rPr lang="en-US" sz="1800"/>
            </a:br>
            <a:r>
              <a:rPr lang="en-US" sz="1800"/>
              <a:t>Storage, ADLSv2, and more</a:t>
            </a:r>
          </a:p>
        </p:txBody>
      </p:sp>
    </p:spTree>
    <p:extLst>
      <p:ext uri="{BB962C8B-B14F-4D97-AF65-F5344CB8AC3E}">
        <p14:creationId xmlns:p14="http://schemas.microsoft.com/office/powerpoint/2010/main" val="4636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0 -2.59259E-6 L 0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0 -2.59259E-6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500"/>
                                  </p:stCondLst>
                                  <p:childTnLst>
                                    <p:animMotion origin="layout" path="M 0 -2.59259E-6 L 0 0.03542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600"/>
                                  </p:stCondLst>
                                  <p:childTnLst>
                                    <p:animMotion origin="layout" path="M 0 -2.59259E-6 L 0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20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grpId="1" nodeType="withEffect">
                                  <p:stCondLst>
                                    <p:cond delay="200"/>
                                  </p:stCondLst>
                                  <p:childTnLst>
                                    <p:animMotion origin="layout" path="M 0 -2.59259E-6 L 0 0.03542 " pathEditMode="relative" rAng="0" ptsTypes="AA">
                                      <p:cBhvr>
                                        <p:cTn id="34" dur="700" spd="-100000" fill="hold"/>
                                        <p:tgtEl>
                                          <p:spTgt spid="12"/>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grpId="1" nodeType="withEffect">
                                  <p:stCondLst>
                                    <p:cond delay="200"/>
                                  </p:stCondLst>
                                  <p:childTnLst>
                                    <p:animMotion origin="layout" path="M 1.04167E-6 -1.48148E-6 L 1.04167E-6 0.03542 " pathEditMode="relative" rAng="0" ptsTypes="AA">
                                      <p:cBhvr>
                                        <p:cTn id="39" dur="700" spd="-100000" fill="hold"/>
                                        <p:tgtEl>
                                          <p:spTgt spid="13"/>
                                        </p:tgtEl>
                                        <p:attrNameLst>
                                          <p:attrName>ppt_x</p:attrName>
                                          <p:attrName>ppt_y</p:attrName>
                                        </p:attrNameLst>
                                      </p:cBhvr>
                                      <p:rCtr x="0" y="1759"/>
                                    </p:animMotion>
                                  </p:childTnLst>
                                </p:cTn>
                              </p:par>
                              <p:par>
                                <p:cTn id="40" presetID="10" presetClass="entr" presetSubtype="0" fill="hold" grpId="0" nodeType="withEffect">
                                  <p:stCondLst>
                                    <p:cond delay="7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700"/>
                                  </p:stCondLst>
                                  <p:childTnLst>
                                    <p:animMotion origin="layout" path="M 0 -2.59259E-6 L 0 0.03542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7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700"/>
                                  </p:stCondLst>
                                  <p:childTnLst>
                                    <p:animMotion origin="layout" path="M 0 -2.59259E-6 L 0 0.03542 " pathEditMode="relative" rAng="0" ptsTypes="AA">
                                      <p:cBhvr>
                                        <p:cTn id="49" dur="700" spd="-100000" fill="hold"/>
                                        <p:tgtEl>
                                          <p:spTgt spid="11"/>
                                        </p:tgtEl>
                                        <p:attrNameLst>
                                          <p:attrName>ppt_x</p:attrName>
                                          <p:attrName>ppt_y</p:attrName>
                                        </p:attrNameLst>
                                      </p:cBhvr>
                                      <p:rCtr x="0" y="1759"/>
                                    </p:animMotion>
                                  </p:childTnLst>
                                </p:cTn>
                              </p:par>
                              <p:par>
                                <p:cTn id="50" presetID="10" presetClass="entr" presetSubtype="0" fill="hold" grpId="0" nodeType="withEffect">
                                  <p:stCondLst>
                                    <p:cond delay="7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700"/>
                                  </p:stCondLst>
                                  <p:childTnLst>
                                    <p:animMotion origin="layout" path="M 0 -2.59259E-6 L 0 0.03542 " pathEditMode="relative" rAng="0" ptsTypes="AA">
                                      <p:cBhvr>
                                        <p:cTn id="5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p:bldP spid="9" grpId="1"/>
      <p:bldP spid="12" grpId="0"/>
      <p:bldP spid="12" grpId="1"/>
      <p:bldP spid="13" grpId="0"/>
      <p:bldP spid="13" grpId="1"/>
      <p:bldP spid="4" grpId="0" animBg="1"/>
      <p:bldP spid="4" grpId="1" animBg="1"/>
      <p:bldP spid="10" grpId="0"/>
      <p:bldP spid="10" grpId="1"/>
      <p:bldP spid="11" grpId="0"/>
      <p:bldP spid="11" grpId="1"/>
      <p:bldP spid="14" grpId="0"/>
      <p:bldP spid="1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8F267-55D8-B957-B615-AA8FD33C7876}"/>
            </a:ext>
          </a:extLst>
        </p:cNvPr>
        <p:cNvGrpSpPr/>
        <p:nvPr/>
      </p:nvGrpSpPr>
      <p:grpSpPr>
        <a:xfrm>
          <a:off x="0" y="0"/>
          <a:ext cx="0" cy="0"/>
          <a:chOff x="0" y="0"/>
          <a:chExt cx="0" cy="0"/>
        </a:xfrm>
      </p:grpSpPr>
      <p:sp>
        <p:nvSpPr>
          <p:cNvPr id="3" name="Title 1" hidden="1">
            <a:extLst>
              <a:ext uri="{FF2B5EF4-FFF2-40B4-BE49-F238E27FC236}">
                <a16:creationId xmlns:a16="http://schemas.microsoft.com/office/drawing/2014/main" id="{2AC82A27-E81F-9EE9-A6DF-8474469C1E8B}"/>
              </a:ext>
            </a:extLst>
          </p:cNvPr>
          <p:cNvSpPr txBox="1">
            <a:spLocks noGrp="1"/>
          </p:cNvSpPr>
          <p:nvPr>
            <p:ph type="title" idx="4294967295"/>
          </p:nvPr>
        </p:nvSpPr>
        <p:spPr>
          <a:xfrm>
            <a:off x="585216" y="-890947"/>
            <a:ext cx="6675120"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CA" sz="4000" b="0" i="0" u="none" strike="noStrike" kern="1200" cap="none" spc="-50" normalizeH="0" baseline="0" noProof="0">
                <a:ln w="3175">
                  <a:noFill/>
                </a:ln>
                <a:solidFill>
                  <a:schemeClr val="tx1"/>
                </a:solidFill>
                <a:effectLst/>
                <a:uLnTx/>
                <a:uFillTx/>
                <a:latin typeface="+mj-lt"/>
                <a:ea typeface="+mn-ea"/>
                <a:cs typeface="Segoe UI" pitchFamily="34" charset="0"/>
              </a:rPr>
              <a:t>Azure AI Search 1/2</a:t>
            </a:r>
          </a:p>
        </p:txBody>
      </p:sp>
      <p:sp>
        <p:nvSpPr>
          <p:cNvPr id="2" name="Title 1">
            <a:extLst>
              <a:ext uri="{FF2B5EF4-FFF2-40B4-BE49-F238E27FC236}">
                <a16:creationId xmlns:a16="http://schemas.microsoft.com/office/drawing/2014/main" id="{B8C4BDE6-6257-0A91-379A-FECFAED3A072}"/>
              </a:ext>
            </a:extLst>
          </p:cNvPr>
          <p:cNvSpPr>
            <a:spLocks/>
          </p:cNvSpPr>
          <p:nvPr/>
        </p:nvSpPr>
        <p:spPr>
          <a:xfrm>
            <a:off x="585216" y="2980408"/>
            <a:ext cx="6675120"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a:ln w="3175">
                  <a:noFill/>
                </a:ln>
                <a:solidFill>
                  <a:schemeClr val="tx1"/>
                </a:solidFill>
                <a:effectLst/>
                <a:uLnTx/>
                <a:uFillTx/>
                <a:latin typeface="+mj-lt"/>
                <a:ea typeface="+mn-ea"/>
                <a:cs typeface="Segoe UI" pitchFamily="34" charset="0"/>
              </a:rPr>
              <a:t>Azure AI Search</a:t>
            </a:r>
          </a:p>
        </p:txBody>
      </p:sp>
    </p:spTree>
    <p:extLst>
      <p:ext uri="{BB962C8B-B14F-4D97-AF65-F5344CB8AC3E}">
        <p14:creationId xmlns:p14="http://schemas.microsoft.com/office/powerpoint/2010/main" val="8247736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06A2-70EC-3C7B-0DBE-FE6EDF644A2C}"/>
            </a:ext>
          </a:extLst>
        </p:cNvPr>
        <p:cNvGrpSpPr/>
        <p:nvPr/>
      </p:nvGrpSpPr>
      <p:grpSpPr>
        <a:xfrm>
          <a:off x="0" y="0"/>
          <a:ext cx="0" cy="0"/>
          <a:chOff x="0" y="0"/>
          <a:chExt cx="0" cy="0"/>
        </a:xfrm>
      </p:grpSpPr>
      <p:sp>
        <p:nvSpPr>
          <p:cNvPr id="2" name="Title 7" hidden="1">
            <a:extLst>
              <a:ext uri="{FF2B5EF4-FFF2-40B4-BE49-F238E27FC236}">
                <a16:creationId xmlns:a16="http://schemas.microsoft.com/office/drawing/2014/main" id="{9FEEE715-47B0-F169-A6DE-9E4DC65F3C02}"/>
              </a:ext>
            </a:extLst>
          </p:cNvPr>
          <p:cNvSpPr txBox="1">
            <a:spLocks noGrp="1"/>
          </p:cNvSpPr>
          <p:nvPr>
            <p:ph type="title" idx="4294967295"/>
          </p:nvPr>
        </p:nvSpPr>
        <p:spPr>
          <a:xfrm>
            <a:off x="588264" y="-867866"/>
            <a:ext cx="4127692"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Azure AI Search 2/2</a:t>
            </a:r>
          </a:p>
        </p:txBody>
      </p:sp>
      <p:pic>
        <p:nvPicPr>
          <p:cNvPr id="13" name="Graphic 437806336" descr="Azure AI Search icon">
            <a:extLst>
              <a:ext uri="{FF2B5EF4-FFF2-40B4-BE49-F238E27FC236}">
                <a16:creationId xmlns:a16="http://schemas.microsoft.com/office/drawing/2014/main" id="{7DE3BF49-015D-2D92-5A4C-13D2792F5D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4" y="1716017"/>
            <a:ext cx="1831336" cy="1833155"/>
          </a:xfrm>
          <a:prstGeom prst="rect">
            <a:avLst/>
          </a:prstGeom>
        </p:spPr>
      </p:pic>
      <p:sp>
        <p:nvSpPr>
          <p:cNvPr id="8" name="Title 7">
            <a:extLst>
              <a:ext uri="{FF2B5EF4-FFF2-40B4-BE49-F238E27FC236}">
                <a16:creationId xmlns:a16="http://schemas.microsoft.com/office/drawing/2014/main" id="{15EB5AF4-236C-1B5B-6358-BC6156A6068C}"/>
              </a:ext>
            </a:extLst>
          </p:cNvPr>
          <p:cNvSpPr>
            <a:spLocks/>
          </p:cNvSpPr>
          <p:nvPr/>
        </p:nvSpPr>
        <p:spPr>
          <a:xfrm>
            <a:off x="588264" y="3609132"/>
            <a:ext cx="4127692"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Search</a:t>
            </a:r>
          </a:p>
        </p:txBody>
      </p:sp>
      <p:sp>
        <p:nvSpPr>
          <p:cNvPr id="9" name="Rounded Rectangle 5">
            <a:extLst>
              <a:ext uri="{FF2B5EF4-FFF2-40B4-BE49-F238E27FC236}">
                <a16:creationId xmlns:a16="http://schemas.microsoft.com/office/drawing/2014/main" id="{D171DB16-2EB7-2A7D-67B3-63A9C342A2CE}"/>
              </a:ext>
              <a:ext uri="{C183D7F6-B498-43B3-948B-1728B52AA6E4}">
                <adec:decorative xmlns:adec="http://schemas.microsoft.com/office/drawing/2017/decorative" val="1"/>
              </a:ext>
            </a:extLst>
          </p:cNvPr>
          <p:cNvSpPr/>
          <p:nvPr/>
        </p:nvSpPr>
        <p:spPr bwMode="auto">
          <a:xfrm>
            <a:off x="5068512" y="1473727"/>
            <a:ext cx="6535224" cy="3910546"/>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7" name="Content Placeholder 3">
            <a:extLst>
              <a:ext uri="{FF2B5EF4-FFF2-40B4-BE49-F238E27FC236}">
                <a16:creationId xmlns:a16="http://schemas.microsoft.com/office/drawing/2014/main" id="{0CC188EA-B49F-20E1-9E9F-AE09B7BFB269}"/>
              </a:ext>
            </a:extLst>
          </p:cNvPr>
          <p:cNvSpPr txBox="1">
            <a:spLocks/>
          </p:cNvSpPr>
          <p:nvPr/>
        </p:nvSpPr>
        <p:spPr>
          <a:xfrm>
            <a:off x="5571760" y="1771541"/>
            <a:ext cx="6031974" cy="461665"/>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Comprehensive search solution</a:t>
            </a:r>
          </a:p>
        </p:txBody>
      </p:sp>
      <p:cxnSp>
        <p:nvCxnSpPr>
          <p:cNvPr id="18" name="Straight Connector 17">
            <a:extLst>
              <a:ext uri="{FF2B5EF4-FFF2-40B4-BE49-F238E27FC236}">
                <a16:creationId xmlns:a16="http://schemas.microsoft.com/office/drawing/2014/main" id="{5623E1CA-C2FE-A2AD-7F72-04DA9645B38B}"/>
              </a:ext>
              <a:ext uri="{C183D7F6-B498-43B3-948B-1728B52AA6E4}">
                <adec:decorative xmlns:adec="http://schemas.microsoft.com/office/drawing/2017/decorative" val="1"/>
              </a:ext>
            </a:extLst>
          </p:cNvPr>
          <p:cNvCxnSpPr>
            <a:cxnSpLocks/>
          </p:cNvCxnSpPr>
          <p:nvPr/>
        </p:nvCxnSpPr>
        <p:spPr>
          <a:xfrm>
            <a:off x="5068511" y="2531021"/>
            <a:ext cx="6535224"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 name="Content Placeholder 3">
            <a:extLst>
              <a:ext uri="{FF2B5EF4-FFF2-40B4-BE49-F238E27FC236}">
                <a16:creationId xmlns:a16="http://schemas.microsoft.com/office/drawing/2014/main" id="{13F7145A-DB99-C9AA-5F3D-3EDC2221C2B8}"/>
              </a:ext>
            </a:extLst>
          </p:cNvPr>
          <p:cNvSpPr txBox="1">
            <a:spLocks/>
          </p:cNvSpPr>
          <p:nvPr/>
        </p:nvSpPr>
        <p:spPr>
          <a:xfrm>
            <a:off x="5571760" y="2828836"/>
            <a:ext cx="6031974" cy="461665"/>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Enterprise-ready </a:t>
            </a:r>
          </a:p>
        </p:txBody>
      </p:sp>
      <p:cxnSp>
        <p:nvCxnSpPr>
          <p:cNvPr id="21" name="Straight Connector 20">
            <a:extLst>
              <a:ext uri="{FF2B5EF4-FFF2-40B4-BE49-F238E27FC236}">
                <a16:creationId xmlns:a16="http://schemas.microsoft.com/office/drawing/2014/main" id="{B420FC6A-AB7F-E71F-7285-E47852EA8A46}"/>
              </a:ext>
              <a:ext uri="{C183D7F6-B498-43B3-948B-1728B52AA6E4}">
                <adec:decorative xmlns:adec="http://schemas.microsoft.com/office/drawing/2017/decorative" val="1"/>
              </a:ext>
            </a:extLst>
          </p:cNvPr>
          <p:cNvCxnSpPr>
            <a:cxnSpLocks/>
          </p:cNvCxnSpPr>
          <p:nvPr/>
        </p:nvCxnSpPr>
        <p:spPr>
          <a:xfrm>
            <a:off x="5068511" y="3588316"/>
            <a:ext cx="6535224"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 name="Content Placeholder 3">
            <a:extLst>
              <a:ext uri="{FF2B5EF4-FFF2-40B4-BE49-F238E27FC236}">
                <a16:creationId xmlns:a16="http://schemas.microsoft.com/office/drawing/2014/main" id="{B74C5CB1-1272-A885-07F5-9CAA1408E2AB}"/>
              </a:ext>
            </a:extLst>
          </p:cNvPr>
          <p:cNvSpPr txBox="1">
            <a:spLocks/>
          </p:cNvSpPr>
          <p:nvPr/>
        </p:nvSpPr>
        <p:spPr>
          <a:xfrm>
            <a:off x="5571760" y="3886131"/>
            <a:ext cx="6031974" cy="1200329"/>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Integrated with Semantic Kernel, </a:t>
            </a:r>
            <a:r>
              <a:rPr lang="en-US" sz="2400" err="1"/>
              <a:t>LangChain</a:t>
            </a:r>
            <a:r>
              <a:rPr lang="en-US" sz="2400"/>
              <a:t>, </a:t>
            </a:r>
            <a:r>
              <a:rPr lang="en-US" sz="2400" err="1"/>
              <a:t>LlamaIndex</a:t>
            </a:r>
            <a:r>
              <a:rPr lang="en-US" sz="2400"/>
              <a:t>, Azure OpenAI Service, Azure AI Studio, and more</a:t>
            </a:r>
          </a:p>
        </p:txBody>
      </p:sp>
      <p:sp>
        <p:nvSpPr>
          <p:cNvPr id="25" name="Rectangle: Rounded Corners 7">
            <a:extLst>
              <a:ext uri="{FF2B5EF4-FFF2-40B4-BE49-F238E27FC236}">
                <a16:creationId xmlns:a16="http://schemas.microsoft.com/office/drawing/2014/main" id="{06ADE3DF-EE8B-A9FC-950D-DB7803AE0E7A}"/>
              </a:ext>
            </a:extLst>
          </p:cNvPr>
          <p:cNvSpPr/>
          <p:nvPr/>
        </p:nvSpPr>
        <p:spPr>
          <a:xfrm>
            <a:off x="5068509" y="5551010"/>
            <a:ext cx="4996080" cy="361910"/>
          </a:xfrm>
          <a:prstGeom prst="roundRect">
            <a:avLst>
              <a:gd name="adj" fmla="val 50000"/>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Demo: Azure AI search with vectors </a:t>
            </a:r>
            <a:r>
              <a:rPr kumimoji="0" lang="en-US" sz="1200" b="0" i="0" u="none" strike="noStrike" kern="1200" cap="none" spc="0" normalizeH="0" baseline="0" noProof="0">
                <a:ln>
                  <a:noFill/>
                </a:ln>
                <a:solidFill>
                  <a:schemeClr val="bg1"/>
                </a:solidFill>
                <a:effectLst/>
                <a:uLnTx/>
                <a:uFillTx/>
                <a:latin typeface="+mj-lt"/>
                <a:ea typeface="+mn-ea"/>
                <a:cs typeface="+mn-cs"/>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aitour</a:t>
            </a:r>
            <a:r>
              <a:rPr kumimoji="0" lang="en-US" sz="1200" b="0" i="0" u="none" strike="noStrike" kern="1200" cap="none" spc="0" normalizeH="0" baseline="0" noProof="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/azure-search</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spTree>
    <p:extLst>
      <p:ext uri="{BB962C8B-B14F-4D97-AF65-F5344CB8AC3E}">
        <p14:creationId xmlns:p14="http://schemas.microsoft.com/office/powerpoint/2010/main" val="1249900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100"/>
                                  </p:stCondLst>
                                  <p:childTnLst>
                                    <p:animMotion origin="layout" path="M 0 -2.59259E-6 L 0 0.03542 " pathEditMode="relative" rAng="0" ptsTypes="AA">
                                      <p:cBhvr>
                                        <p:cTn id="9" dur="700" spd="-100000" fill="hold"/>
                                        <p:tgtEl>
                                          <p:spTgt spid="2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0"/>
                                  </p:stCondLst>
                                  <p:childTnLst>
                                    <p:animMotion origin="layout" path="M 0 -2.59259E-6 L 0 0.03542 " pathEditMode="relative" rAng="0" ptsTypes="AA">
                                      <p:cBhvr>
                                        <p:cTn id="19" dur="700" spd="-100000" fill="hold"/>
                                        <p:tgtEl>
                                          <p:spTgt spid="18"/>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nodeType="withEffect">
                                  <p:stCondLst>
                                    <p:cond delay="0"/>
                                  </p:stCondLst>
                                  <p:childTnLst>
                                    <p:animMotion origin="layout" path="M 0 -2.59259E-6 L 0 0.03542 " pathEditMode="relative" rAng="0" ptsTypes="AA">
                                      <p:cBhvr>
                                        <p:cTn id="34" dur="700" spd="-100000" fill="hold"/>
                                        <p:tgtEl>
                                          <p:spTgt spid="21"/>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p:bldP spid="17" grpId="1"/>
      <p:bldP spid="19" grpId="0"/>
      <p:bldP spid="19" grpId="1"/>
      <p:bldP spid="20" grpId="0"/>
      <p:bldP spid="20" grpId="1"/>
      <p:bldP spid="25" grpId="0" animBg="1"/>
      <p:bldP spid="2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ECA13-37B2-DC22-4D7F-09D930C39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483D28-B3DB-D56F-83F6-BE8EA1F91560}"/>
              </a:ext>
            </a:extLst>
          </p:cNvPr>
          <p:cNvSpPr>
            <a:spLocks noGrp="1"/>
          </p:cNvSpPr>
          <p:nvPr>
            <p:ph type="title"/>
          </p:nvPr>
        </p:nvSpPr>
        <p:spPr/>
        <p:txBody>
          <a:bodyPr/>
          <a:lstStyle/>
          <a:p>
            <a:r>
              <a:rPr lang="en-US"/>
              <a:t>Vector search strategies</a:t>
            </a:r>
          </a:p>
        </p:txBody>
      </p:sp>
      <p:sp>
        <p:nvSpPr>
          <p:cNvPr id="18" name="Rectangle: Rounded Corners 7">
            <a:extLst>
              <a:ext uri="{FF2B5EF4-FFF2-40B4-BE49-F238E27FC236}">
                <a16:creationId xmlns:a16="http://schemas.microsoft.com/office/drawing/2014/main" id="{779E61A2-C498-421F-204E-AF4E6CB01694}"/>
              </a:ext>
            </a:extLst>
          </p:cNvPr>
          <p:cNvSpPr/>
          <p:nvPr/>
        </p:nvSpPr>
        <p:spPr>
          <a:xfrm>
            <a:off x="588262" y="6063993"/>
            <a:ext cx="4996080" cy="361910"/>
          </a:xfrm>
          <a:prstGeom prst="roundRect">
            <a:avLst>
              <a:gd name="adj" fmla="val 50000"/>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Azure AI search with vectors</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aitour</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/azure-search</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sp>
        <p:nvSpPr>
          <p:cNvPr id="19" name="Content Placeholder 5">
            <a:extLst>
              <a:ext uri="{FF2B5EF4-FFF2-40B4-BE49-F238E27FC236}">
                <a16:creationId xmlns:a16="http://schemas.microsoft.com/office/drawing/2014/main" id="{18DDE5E4-98F3-E155-906F-DC68D4B6CFA8}"/>
              </a:ext>
            </a:extLst>
          </p:cNvPr>
          <p:cNvSpPr txBox="1">
            <a:spLocks/>
          </p:cNvSpPr>
          <p:nvPr/>
        </p:nvSpPr>
        <p:spPr>
          <a:xfrm>
            <a:off x="599504" y="4037195"/>
            <a:ext cx="5337657" cy="1860686"/>
          </a:xfrm>
          <a:prstGeom prst="round2SameRect">
            <a:avLst>
              <a:gd name="adj1" fmla="val 0"/>
              <a:gd name="adj2" fmla="val 8370"/>
            </a:avLst>
          </a:prstGeom>
          <a:solidFill>
            <a:schemeClr val="bg1">
              <a:lumMod val="95000"/>
              <a:alpha val="90000"/>
            </a:schemeClr>
          </a:solidFill>
        </p:spPr>
        <p:txBody>
          <a:bodyPr vert="horz" lIns="28800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0">
                <a:solidFill>
                  <a:schemeClr val="accent2">
                    <a:lumMod val="75000"/>
                  </a:schemeClr>
                </a:solidFill>
                <a:effectLst/>
                <a:latin typeface="Consolas" panose="020B0609020204030204" pitchFamily="49" charset="0"/>
              </a:rPr>
              <a:t>r </a:t>
            </a:r>
            <a:r>
              <a:rPr lang="en-US" sz="1400" b="0">
                <a:effectLst/>
                <a:latin typeface="Consolas" panose="020B0609020204030204" pitchFamily="49" charset="0"/>
              </a:rPr>
              <a:t>=</a:t>
            </a:r>
            <a:r>
              <a:rPr lang="en-US" sz="1400" b="0">
                <a:solidFill>
                  <a:schemeClr val="accent2">
                    <a:lumMod val="75000"/>
                  </a:schemeClr>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search_client</a:t>
            </a:r>
            <a:r>
              <a:rPr lang="en-US" sz="1400" b="0" err="1">
                <a:effectLst/>
                <a:latin typeface="Consolas" panose="020B0609020204030204" pitchFamily="49" charset="0"/>
              </a:rPr>
              <a:t>.</a:t>
            </a:r>
            <a:r>
              <a:rPr lang="en-US" sz="1400" b="0" err="1">
                <a:solidFill>
                  <a:srgbClr val="7F5A1A"/>
                </a:solidFill>
                <a:effectLst/>
                <a:latin typeface="Consolas" panose="020B0609020204030204" pitchFamily="49" charset="0"/>
              </a:rPr>
              <a:t>search</a:t>
            </a:r>
            <a:r>
              <a:rPr lang="en-US" sz="1400" b="0">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rgbClr val="0078D4"/>
                </a:solidFill>
                <a:effectLst/>
                <a:latin typeface="Consolas" panose="020B0609020204030204" pitchFamily="49" charset="0"/>
              </a:rPr>
              <a:t>None</a:t>
            </a:r>
            <a:r>
              <a:rPr lang="en-US" sz="1400" b="0">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top</a:t>
            </a:r>
            <a:r>
              <a:rPr lang="en-US" sz="1400" b="0">
                <a:effectLst/>
                <a:latin typeface="Consolas" panose="020B0609020204030204" pitchFamily="49" charset="0"/>
              </a:rPr>
              <a:t>=</a:t>
            </a:r>
            <a:r>
              <a:rPr lang="en-US" sz="1400" b="0">
                <a:solidFill>
                  <a:srgbClr val="07641D"/>
                </a:solidFill>
                <a:effectLst/>
                <a:latin typeface="Consolas" panose="020B0609020204030204" pitchFamily="49" charset="0"/>
              </a:rPr>
              <a:t>5</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vector_queries</a:t>
            </a:r>
            <a:r>
              <a:rPr lang="en-US" sz="1400" b="0">
                <a:effectLst/>
                <a:latin typeface="Consolas" panose="020B0609020204030204" pitchFamily="49" charset="0"/>
              </a:rPr>
              <a:t>=[</a:t>
            </a:r>
            <a:r>
              <a:rPr lang="en-US" sz="1400" b="0" err="1">
                <a:solidFill>
                  <a:srgbClr val="225B62"/>
                </a:solidFill>
                <a:effectLst/>
                <a:latin typeface="Consolas" panose="020B0609020204030204" pitchFamily="49" charset="0"/>
              </a:rPr>
              <a:t>VectorizedQuery</a:t>
            </a:r>
            <a:r>
              <a:rPr lang="en-US" sz="1400" b="0">
                <a:effectLst/>
                <a:latin typeface="Consolas" panose="020B0609020204030204" pitchFamily="49" charset="0"/>
              </a:rPr>
              <a:t>(</a:t>
            </a:r>
          </a:p>
          <a:p>
            <a:pPr marL="0" indent="0">
              <a:spcBef>
                <a:spcPts val="0"/>
              </a:spcBef>
              <a:buNone/>
            </a:pPr>
            <a:r>
              <a:rPr lang="en-US" sz="1400">
                <a:solidFill>
                  <a:srgbClr val="9CDCFE"/>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vector</a:t>
            </a:r>
            <a:r>
              <a:rPr lang="en-US" sz="1400" b="0">
                <a:effectLst/>
                <a:latin typeface="Consolas" panose="020B0609020204030204" pitchFamily="49" charset="0"/>
              </a:rPr>
              <a:t>=</a:t>
            </a:r>
            <a:r>
              <a:rPr lang="en-US" sz="1400" b="0" err="1">
                <a:solidFill>
                  <a:srgbClr val="005A9F"/>
                </a:solidFill>
                <a:effectLst/>
                <a:latin typeface="Consolas" panose="020B0609020204030204" pitchFamily="49" charset="0"/>
              </a:rPr>
              <a:t>search</a:t>
            </a:r>
            <a:r>
              <a:rPr lang="en-US" sz="1400" b="0" err="1">
                <a:solidFill>
                  <a:schemeClr val="accent2">
                    <a:lumMod val="75000"/>
                  </a:schemeClr>
                </a:solidFill>
                <a:effectLst/>
                <a:latin typeface="Consolas" panose="020B0609020204030204" pitchFamily="49" charset="0"/>
              </a:rPr>
              <a:t>_vector</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k_nearest_neighbors</a:t>
            </a:r>
            <a:r>
              <a:rPr lang="en-US" sz="1400" b="0">
                <a:effectLst/>
                <a:latin typeface="Consolas" panose="020B0609020204030204" pitchFamily="49" charset="0"/>
              </a:rPr>
              <a:t>=</a:t>
            </a:r>
            <a:r>
              <a:rPr lang="en-US" sz="1400" b="0">
                <a:solidFill>
                  <a:srgbClr val="B5CEA8"/>
                </a:solidFill>
                <a:effectLst/>
                <a:latin typeface="Consolas" panose="020B0609020204030204" pitchFamily="49" charset="0"/>
              </a:rPr>
              <a:t>5</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fields</a:t>
            </a:r>
            <a:r>
              <a:rPr lang="en-US" sz="1400" b="0">
                <a:effectLst/>
                <a:latin typeface="Consolas" panose="020B0609020204030204" pitchFamily="49" charset="0"/>
              </a:rPr>
              <a:t>=</a:t>
            </a:r>
            <a:r>
              <a:rPr lang="en-US" sz="1400" b="0">
                <a:solidFill>
                  <a:srgbClr val="CE9178"/>
                </a:solidFill>
                <a:effectLst/>
                <a:latin typeface="Consolas" panose="020B0609020204030204" pitchFamily="49" charset="0"/>
              </a:rPr>
              <a:t>"embedding"</a:t>
            </a:r>
            <a:r>
              <a:rPr lang="en-US" sz="1400" b="0">
                <a:effectLst/>
                <a:latin typeface="Consolas" panose="020B0609020204030204" pitchFamily="49" charset="0"/>
              </a:rPr>
              <a:t>)])</a:t>
            </a:r>
          </a:p>
        </p:txBody>
      </p:sp>
      <p:sp>
        <p:nvSpPr>
          <p:cNvPr id="20" name="Content Placeholder 2">
            <a:extLst>
              <a:ext uri="{FF2B5EF4-FFF2-40B4-BE49-F238E27FC236}">
                <a16:creationId xmlns:a16="http://schemas.microsoft.com/office/drawing/2014/main" id="{5948DF86-0195-DE17-F0B0-19113DA3C3B5}"/>
              </a:ext>
            </a:extLst>
          </p:cNvPr>
          <p:cNvSpPr txBox="1">
            <a:spLocks/>
          </p:cNvSpPr>
          <p:nvPr/>
        </p:nvSpPr>
        <p:spPr>
          <a:xfrm>
            <a:off x="874135" y="2082656"/>
            <a:ext cx="4819650" cy="15509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800"/>
              <a:t>ANN = Approximate Nearest Neighbors</a:t>
            </a:r>
          </a:p>
          <a:p>
            <a:pPr>
              <a:buFont typeface="Arial" panose="020B0604020202020204" pitchFamily="34" charset="0"/>
              <a:buChar char="•"/>
            </a:pPr>
            <a:r>
              <a:rPr lang="en-US" sz="1800"/>
              <a:t>Fast vector search at scale</a:t>
            </a:r>
          </a:p>
          <a:p>
            <a:pPr>
              <a:buFont typeface="Arial" panose="020B0604020202020204" pitchFamily="34" charset="0"/>
              <a:buChar char="•"/>
            </a:pPr>
            <a:r>
              <a:rPr lang="en-US" sz="1800"/>
              <a:t>Uses HNSW, a graph method with excellent performance-recall profile</a:t>
            </a:r>
          </a:p>
          <a:p>
            <a:pPr>
              <a:buFont typeface="Arial" panose="020B0604020202020204" pitchFamily="34" charset="0"/>
              <a:buChar char="•"/>
            </a:pPr>
            <a:r>
              <a:rPr lang="en-US" sz="1800"/>
              <a:t>Fine control over index parameters</a:t>
            </a:r>
          </a:p>
        </p:txBody>
      </p:sp>
      <p:sp>
        <p:nvSpPr>
          <p:cNvPr id="21" name="TextBox 20">
            <a:extLst>
              <a:ext uri="{FF2B5EF4-FFF2-40B4-BE49-F238E27FC236}">
                <a16:creationId xmlns:a16="http://schemas.microsoft.com/office/drawing/2014/main" id="{67B450C4-4CAC-5F0F-4098-0A79DE89AB32}"/>
              </a:ext>
            </a:extLst>
          </p:cNvPr>
          <p:cNvSpPr txBox="1"/>
          <p:nvPr/>
        </p:nvSpPr>
        <p:spPr>
          <a:xfrm>
            <a:off x="874135" y="1608584"/>
            <a:ext cx="4819583" cy="332399"/>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2400">
                <a:latin typeface="+mj-lt"/>
              </a:rPr>
              <a:t>ANN search</a:t>
            </a:r>
          </a:p>
        </p:txBody>
      </p:sp>
      <p:sp>
        <p:nvSpPr>
          <p:cNvPr id="22" name="Rounded Rectangle 5">
            <a:extLst>
              <a:ext uri="{FF2B5EF4-FFF2-40B4-BE49-F238E27FC236}">
                <a16:creationId xmlns:a16="http://schemas.microsoft.com/office/drawing/2014/main" id="{A68001D5-26A7-AA59-4581-E0570DEE53DE}"/>
              </a:ext>
              <a:ext uri="{C183D7F6-B498-43B3-948B-1728B52AA6E4}">
                <adec:decorative xmlns:adec="http://schemas.microsoft.com/office/drawing/2017/decorative" val="1"/>
              </a:ext>
            </a:extLst>
          </p:cNvPr>
          <p:cNvSpPr/>
          <p:nvPr/>
        </p:nvSpPr>
        <p:spPr bwMode="auto">
          <a:xfrm>
            <a:off x="599815" y="1311214"/>
            <a:ext cx="5337346" cy="4586666"/>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4" name="Content Placeholder 5">
            <a:extLst>
              <a:ext uri="{FF2B5EF4-FFF2-40B4-BE49-F238E27FC236}">
                <a16:creationId xmlns:a16="http://schemas.microsoft.com/office/drawing/2014/main" id="{5EC9D429-F0FD-CB80-5C01-452AA17AAD7B}"/>
              </a:ext>
            </a:extLst>
          </p:cNvPr>
          <p:cNvSpPr txBox="1">
            <a:spLocks/>
          </p:cNvSpPr>
          <p:nvPr/>
        </p:nvSpPr>
        <p:spPr>
          <a:xfrm>
            <a:off x="6254839" y="4037193"/>
            <a:ext cx="5337657" cy="1860687"/>
          </a:xfrm>
          <a:prstGeom prst="round2SameRect">
            <a:avLst>
              <a:gd name="adj1" fmla="val 0"/>
              <a:gd name="adj2" fmla="val 10762"/>
            </a:avLst>
          </a:prstGeom>
          <a:solidFill>
            <a:schemeClr val="bg1">
              <a:lumMod val="95000"/>
              <a:alpha val="90000"/>
            </a:schemeClr>
          </a:solidFill>
        </p:spPr>
        <p:txBody>
          <a:bodyPr vert="horz" lIns="288000" tIns="45720" rIns="91440" bIns="45720" rtlCol="0" anchor="ctr">
            <a:norm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indent="0">
              <a:spcBef>
                <a:spcPts val="0"/>
              </a:spcBef>
              <a:buNone/>
            </a:pPr>
            <a:r>
              <a:rPr lang="en-US" sz="1400" b="0">
                <a:solidFill>
                  <a:schemeClr val="accent2">
                    <a:lumMod val="75000"/>
                  </a:schemeClr>
                </a:solidFill>
                <a:effectLst/>
                <a:latin typeface="Consolas" panose="020B0609020204030204" pitchFamily="49" charset="0"/>
              </a:rPr>
              <a:t>r = </a:t>
            </a:r>
            <a:r>
              <a:rPr lang="en-US" sz="1400" b="0" err="1">
                <a:solidFill>
                  <a:schemeClr val="accent2">
                    <a:lumMod val="75000"/>
                  </a:schemeClr>
                </a:solidFill>
                <a:effectLst/>
                <a:latin typeface="Consolas" panose="020B0609020204030204" pitchFamily="49" charset="0"/>
              </a:rPr>
              <a:t>search_client</a:t>
            </a:r>
            <a:r>
              <a:rPr lang="en-US" sz="1400" b="0" err="1">
                <a:solidFill>
                  <a:schemeClr val="tx1"/>
                </a:solidFill>
                <a:effectLst/>
                <a:latin typeface="Consolas" panose="020B0609020204030204" pitchFamily="49" charset="0"/>
              </a:rPr>
              <a:t>.</a:t>
            </a:r>
            <a:r>
              <a:rPr lang="en-US" sz="1400" b="0" err="1">
                <a:solidFill>
                  <a:srgbClr val="7F5A1A"/>
                </a:solidFill>
                <a:effectLst/>
                <a:latin typeface="Consolas" panose="020B0609020204030204" pitchFamily="49" charset="0"/>
              </a:rPr>
              <a:t>search</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rgbClr val="0078D4"/>
                </a:solidFill>
                <a:effectLst/>
                <a:latin typeface="Consolas" panose="020B0609020204030204" pitchFamily="49" charset="0"/>
              </a:rPr>
              <a:t>None</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top</a:t>
            </a:r>
            <a:r>
              <a:rPr lang="en-US" sz="1400" b="0">
                <a:solidFill>
                  <a:schemeClr val="tx1"/>
                </a:solidFill>
                <a:effectLst/>
                <a:latin typeface="Consolas" panose="020B0609020204030204" pitchFamily="49" charset="0"/>
              </a:rPr>
              <a:t>=</a:t>
            </a:r>
            <a:r>
              <a:rPr lang="en-US" sz="1400" b="0">
                <a:solidFill>
                  <a:srgbClr val="07641D"/>
                </a:solidFill>
                <a:effectLst/>
                <a:latin typeface="Consolas" panose="020B0609020204030204" pitchFamily="49" charset="0"/>
              </a:rPr>
              <a:t>5</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vector_queries</a:t>
            </a:r>
            <a:r>
              <a:rPr lang="en-US" sz="1400" b="0">
                <a:solidFill>
                  <a:srgbClr val="B5CEA8"/>
                </a:solidFill>
                <a:effectLst/>
                <a:latin typeface="Consolas" panose="020B0609020204030204" pitchFamily="49" charset="0"/>
              </a:rPr>
              <a:t>=</a:t>
            </a:r>
            <a:r>
              <a:rPr lang="en-US" sz="1400" b="0">
                <a:solidFill>
                  <a:schemeClr val="tx1"/>
                </a:solidFill>
                <a:effectLst/>
                <a:latin typeface="Consolas" panose="020B0609020204030204" pitchFamily="49" charset="0"/>
              </a:rPr>
              <a:t>[</a:t>
            </a:r>
            <a:r>
              <a:rPr lang="en-US" sz="1400" b="0">
                <a:solidFill>
                  <a:srgbClr val="225B62"/>
                </a:solidFill>
                <a:effectLst/>
                <a:latin typeface="Consolas" panose="020B0609020204030204" pitchFamily="49" charset="0"/>
              </a:rPr>
              <a:t> </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9CDCFE"/>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vector</a:t>
            </a:r>
            <a:r>
              <a:rPr lang="en-US" sz="1400" b="0">
                <a:solidFill>
                  <a:schemeClr val="tx1"/>
                </a:solidFill>
                <a:effectLst/>
                <a:latin typeface="Consolas" panose="020B0609020204030204" pitchFamily="49" charset="0"/>
              </a:rPr>
              <a:t>=</a:t>
            </a:r>
            <a:r>
              <a:rPr lang="en-US" sz="1400" b="0" err="1">
                <a:solidFill>
                  <a:srgbClr val="2A446F"/>
                </a:solidFill>
                <a:effectLst/>
                <a:latin typeface="Consolas" panose="020B0609020204030204" pitchFamily="49" charset="0"/>
              </a:rPr>
              <a:t>search_vector</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k_nearest_neighbors</a:t>
            </a:r>
            <a:r>
              <a:rPr lang="en-US" sz="1400" b="0">
                <a:solidFill>
                  <a:schemeClr val="tx1"/>
                </a:solidFill>
                <a:effectLst/>
                <a:latin typeface="Consolas" panose="020B0609020204030204" pitchFamily="49" charset="0"/>
              </a:rPr>
              <a:t>=</a:t>
            </a:r>
            <a:r>
              <a:rPr lang="en-US" sz="1400" b="0">
                <a:solidFill>
                  <a:srgbClr val="B5CEA8"/>
                </a:solidFill>
                <a:effectLst/>
                <a:latin typeface="Consolas" panose="020B0609020204030204" pitchFamily="49" charset="0"/>
              </a:rPr>
              <a:t>5</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fields</a:t>
            </a:r>
            <a:r>
              <a:rPr lang="en-US" sz="1400" b="0">
                <a:solidFill>
                  <a:schemeClr val="tx1"/>
                </a:solidFill>
                <a:effectLst/>
                <a:latin typeface="Consolas" panose="020B0609020204030204" pitchFamily="49" charset="0"/>
              </a:rPr>
              <a:t>=</a:t>
            </a:r>
            <a:r>
              <a:rPr lang="en-US">
                <a:solidFill>
                  <a:srgbClr val="CE9178"/>
                </a:solidFill>
              </a:rPr>
              <a:t>"embedding"</a:t>
            </a:r>
            <a:r>
              <a:rPr lang="en-US" b="0">
                <a:solidFill>
                  <a:schemeClr val="tx1"/>
                </a:solidFill>
                <a:effectLst/>
                <a:latin typeface="Consolas" panose="020B0609020204030204" pitchFamily="49" charset="0"/>
              </a:rPr>
              <a:t>,</a:t>
            </a:r>
          </a:p>
          <a:p>
            <a:pPr marL="0" indent="0">
              <a:spcBef>
                <a:spcPts val="0"/>
              </a:spcBef>
              <a:buNone/>
            </a:pPr>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exhaustive</a:t>
            </a:r>
            <a:r>
              <a:rPr lang="en-US" b="0">
                <a:solidFill>
                  <a:schemeClr val="tx1"/>
                </a:solidFill>
                <a:effectLst/>
                <a:latin typeface="Consolas" panose="020B0609020204030204" pitchFamily="49" charset="0"/>
              </a:rPr>
              <a:t>=</a:t>
            </a:r>
            <a:r>
              <a:rPr lang="en-US" b="0">
                <a:solidFill>
                  <a:srgbClr val="0078D4"/>
                </a:solidFill>
                <a:effectLst/>
                <a:latin typeface="Consolas" panose="020B0609020204030204" pitchFamily="49" charset="0"/>
              </a:rPr>
              <a:t>True</a:t>
            </a:r>
            <a:r>
              <a:rPr lang="en-US" b="0">
                <a:solidFill>
                  <a:schemeClr val="tx1"/>
                </a:solidFill>
                <a:effectLst/>
                <a:latin typeface="Consolas" panose="020B0609020204030204" pitchFamily="49" charset="0"/>
              </a:rPr>
              <a:t>)])</a:t>
            </a:r>
          </a:p>
        </p:txBody>
      </p:sp>
      <p:sp>
        <p:nvSpPr>
          <p:cNvPr id="25" name="Content Placeholder 6">
            <a:extLst>
              <a:ext uri="{FF2B5EF4-FFF2-40B4-BE49-F238E27FC236}">
                <a16:creationId xmlns:a16="http://schemas.microsoft.com/office/drawing/2014/main" id="{B9937ECD-580F-C034-FAD8-C30CCA738D77}"/>
              </a:ext>
            </a:extLst>
          </p:cNvPr>
          <p:cNvSpPr txBox="1">
            <a:spLocks/>
          </p:cNvSpPr>
          <p:nvPr/>
        </p:nvSpPr>
        <p:spPr>
          <a:xfrm>
            <a:off x="6529159" y="2082656"/>
            <a:ext cx="4908550" cy="16065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800"/>
              <a:t>KNN = K Nearest Neighbors</a:t>
            </a:r>
          </a:p>
          <a:p>
            <a:pPr>
              <a:buFont typeface="Arial" panose="020B0604020202020204" pitchFamily="34" charset="0"/>
              <a:buChar char="•"/>
            </a:pPr>
            <a:r>
              <a:rPr lang="en-US" sz="1800"/>
              <a:t>Per-query or built into schema</a:t>
            </a:r>
          </a:p>
          <a:p>
            <a:pPr>
              <a:buFont typeface="Arial" panose="020B0604020202020204" pitchFamily="34" charset="0"/>
              <a:buChar char="•"/>
            </a:pPr>
            <a:r>
              <a:rPr lang="en-US" sz="1800"/>
              <a:t>Useful to create recall baselines</a:t>
            </a:r>
          </a:p>
          <a:p>
            <a:pPr>
              <a:buFont typeface="Arial" panose="020B0604020202020204" pitchFamily="34" charset="0"/>
              <a:buChar char="•"/>
            </a:pPr>
            <a:r>
              <a:rPr lang="en-US" sz="1800"/>
              <a:t>Scenarios with highly selective filters</a:t>
            </a:r>
          </a:p>
          <a:p>
            <a:pPr lvl="1">
              <a:buFont typeface="Arial" panose="020B0604020202020204" pitchFamily="34" charset="0"/>
              <a:buChar char="•"/>
            </a:pPr>
            <a:r>
              <a:rPr lang="en-US" sz="1800"/>
              <a:t>e.g., dense multi-tenant apps</a:t>
            </a:r>
          </a:p>
        </p:txBody>
      </p:sp>
      <p:sp>
        <p:nvSpPr>
          <p:cNvPr id="26" name="TextBox 25">
            <a:extLst>
              <a:ext uri="{FF2B5EF4-FFF2-40B4-BE49-F238E27FC236}">
                <a16:creationId xmlns:a16="http://schemas.microsoft.com/office/drawing/2014/main" id="{587BEBC4-40E3-ABCC-9AAC-48F6F200F271}"/>
              </a:ext>
            </a:extLst>
          </p:cNvPr>
          <p:cNvSpPr txBox="1"/>
          <p:nvPr/>
        </p:nvSpPr>
        <p:spPr>
          <a:xfrm>
            <a:off x="6529159" y="1608584"/>
            <a:ext cx="3983126" cy="332399"/>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2400">
                <a:latin typeface="+mj-lt"/>
              </a:rPr>
              <a:t>Exhaustive KNN search</a:t>
            </a:r>
          </a:p>
        </p:txBody>
      </p:sp>
      <p:sp>
        <p:nvSpPr>
          <p:cNvPr id="27" name="Rounded Rectangle 5">
            <a:extLst>
              <a:ext uri="{FF2B5EF4-FFF2-40B4-BE49-F238E27FC236}">
                <a16:creationId xmlns:a16="http://schemas.microsoft.com/office/drawing/2014/main" id="{D2B008A5-6967-0997-A1C7-70A33DA9B8A8}"/>
              </a:ext>
              <a:ext uri="{C183D7F6-B498-43B3-948B-1728B52AA6E4}">
                <adec:decorative xmlns:adec="http://schemas.microsoft.com/office/drawing/2017/decorative" val="1"/>
              </a:ext>
            </a:extLst>
          </p:cNvPr>
          <p:cNvSpPr/>
          <p:nvPr/>
        </p:nvSpPr>
        <p:spPr bwMode="auto">
          <a:xfrm>
            <a:off x="6254839" y="1311214"/>
            <a:ext cx="5337346" cy="4586666"/>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Tree>
    <p:extLst>
      <p:ext uri="{BB962C8B-B14F-4D97-AF65-F5344CB8AC3E}">
        <p14:creationId xmlns:p14="http://schemas.microsoft.com/office/powerpoint/2010/main" val="1392883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0 -2.59259E-6 L 0 0.03542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21"/>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19"/>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27"/>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26"/>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25"/>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42" presetClass="path" presetSubtype="0" decel="100000" fill="hold" grpId="1" nodeType="withEffect">
                                  <p:stCondLst>
                                    <p:cond delay="100"/>
                                  </p:stCondLst>
                                  <p:childTnLst>
                                    <p:animMotion origin="layout" path="M 0 -2.59259E-6 L 0 0.03542 " pathEditMode="relative" rAng="0" ptsTypes="AA">
                                      <p:cBhvr>
                                        <p:cTn id="49"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p:bldP spid="20" grpId="1"/>
      <p:bldP spid="21" grpId="0"/>
      <p:bldP spid="21" grpId="1"/>
      <p:bldP spid="22" grpId="0" animBg="1"/>
      <p:bldP spid="22" grpId="1" animBg="1"/>
      <p:bldP spid="24" grpId="0" animBg="1"/>
      <p:bldP spid="24" grpId="1" animBg="1"/>
      <p:bldP spid="25" grpId="0"/>
      <p:bldP spid="25" grpId="1"/>
      <p:bldP spid="26" grpId="0"/>
      <p:bldP spid="26" grpId="1"/>
      <p:bldP spid="27" grpId="0" animBg="1"/>
      <p:bldP spid="2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48112-52AD-9708-2B84-A2205EA9C6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3C242-668B-3D01-A546-F9CA4AD6EE5E}"/>
              </a:ext>
            </a:extLst>
          </p:cNvPr>
          <p:cNvSpPr>
            <a:spLocks noGrp="1"/>
          </p:cNvSpPr>
          <p:nvPr>
            <p:ph type="title"/>
          </p:nvPr>
        </p:nvSpPr>
        <p:spPr/>
        <p:txBody>
          <a:bodyPr/>
          <a:lstStyle/>
          <a:p>
            <a:r>
              <a:rPr lang="en-US"/>
              <a:t>Rich vector search query capabilities</a:t>
            </a:r>
          </a:p>
        </p:txBody>
      </p:sp>
      <p:sp>
        <p:nvSpPr>
          <p:cNvPr id="11" name="Rounded Rectangle 5">
            <a:extLst>
              <a:ext uri="{FF2B5EF4-FFF2-40B4-BE49-F238E27FC236}">
                <a16:creationId xmlns:a16="http://schemas.microsoft.com/office/drawing/2014/main" id="{1762155D-6F42-3AD4-E6D7-66D99396CCF4}"/>
              </a:ext>
              <a:ext uri="{C183D7F6-B498-43B3-948B-1728B52AA6E4}">
                <adec:decorative xmlns:adec="http://schemas.microsoft.com/office/drawing/2017/decorative" val="1"/>
              </a:ext>
            </a:extLst>
          </p:cNvPr>
          <p:cNvSpPr/>
          <p:nvPr/>
        </p:nvSpPr>
        <p:spPr bwMode="auto">
          <a:xfrm>
            <a:off x="588262" y="1321837"/>
            <a:ext cx="5185009" cy="2494799"/>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3" name="Rectangle: Rounded Corners 7">
            <a:extLst>
              <a:ext uri="{FF2B5EF4-FFF2-40B4-BE49-F238E27FC236}">
                <a16:creationId xmlns:a16="http://schemas.microsoft.com/office/drawing/2014/main" id="{69294DC9-E8BE-7CA6-1446-28A012EE284C}"/>
              </a:ext>
            </a:extLst>
          </p:cNvPr>
          <p:cNvSpPr/>
          <p:nvPr/>
        </p:nvSpPr>
        <p:spPr>
          <a:xfrm>
            <a:off x="734564" y="1492898"/>
            <a:ext cx="1994755" cy="302955"/>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p:spPr>
        <p:style>
          <a:lnRef idx="3">
            <a:schemeClr val="lt1"/>
          </a:lnRef>
          <a:fillRef idx="1">
            <a:schemeClr val="accent4"/>
          </a:fillRef>
          <a:effectRef idx="1">
            <a:schemeClr val="accent4"/>
          </a:effectRef>
          <a:fontRef idx="minor">
            <a:schemeClr val="lt1"/>
          </a:fontRef>
        </p:style>
        <p:txBody>
          <a:bodyPr wrap="none" t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mj-lt"/>
                <a:ea typeface="+mn-ea"/>
                <a:cs typeface="+mn-cs"/>
              </a:rPr>
              <a:t>Filtered vector search</a:t>
            </a:r>
          </a:p>
        </p:txBody>
      </p:sp>
      <p:sp>
        <p:nvSpPr>
          <p:cNvPr id="9" name="Content Placeholder 2">
            <a:extLst>
              <a:ext uri="{FF2B5EF4-FFF2-40B4-BE49-F238E27FC236}">
                <a16:creationId xmlns:a16="http://schemas.microsoft.com/office/drawing/2014/main" id="{4E7A80DF-CE28-F6BA-81A0-9CC0C2951EBD}"/>
              </a:ext>
            </a:extLst>
          </p:cNvPr>
          <p:cNvSpPr txBox="1">
            <a:spLocks/>
          </p:cNvSpPr>
          <p:nvPr/>
        </p:nvSpPr>
        <p:spPr>
          <a:xfrm>
            <a:off x="847150" y="1863609"/>
            <a:ext cx="4619071" cy="179741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1" indent="-171450">
              <a:buFont typeface="Arial" panose="020B0604020202020204" pitchFamily="34" charset="0"/>
              <a:buChar char="•"/>
            </a:pPr>
            <a:r>
              <a:rPr lang="en-US" sz="1400"/>
              <a:t>Scope to date ranges, categories, geographic distances, access control groups, etc.</a:t>
            </a:r>
          </a:p>
          <a:p>
            <a:pPr marL="180975" lvl="1" indent="-171450">
              <a:buFont typeface="Arial" panose="020B0604020202020204" pitchFamily="34" charset="0"/>
              <a:buChar char="•"/>
            </a:pPr>
            <a:r>
              <a:rPr lang="en-US" sz="1400"/>
              <a:t>Rich filter expressions</a:t>
            </a:r>
          </a:p>
          <a:p>
            <a:pPr marL="180975" lvl="1" indent="-171450">
              <a:buFont typeface="Arial" panose="020B0604020202020204" pitchFamily="34" charset="0"/>
              <a:buChar char="•"/>
            </a:pPr>
            <a:r>
              <a:rPr lang="en-US" sz="1400"/>
              <a:t>Pre-/post-filtering</a:t>
            </a:r>
          </a:p>
          <a:p>
            <a:pPr marL="401638" lvl="2" indent="-169863">
              <a:buFont typeface="Arial" panose="020B0604020202020204" pitchFamily="34" charset="0"/>
              <a:buChar char="•"/>
            </a:pPr>
            <a:r>
              <a:rPr lang="en-US" sz="1200"/>
              <a:t>Pre-filter: great for selective filters, no recall disruption</a:t>
            </a:r>
          </a:p>
          <a:p>
            <a:pPr marL="401638" lvl="2" indent="-169863">
              <a:buFont typeface="Arial" panose="020B0604020202020204" pitchFamily="34" charset="0"/>
              <a:buChar char="•"/>
            </a:pPr>
            <a:r>
              <a:rPr lang="en-US" sz="1200"/>
              <a:t>Post-filter: better for low-selectivity filters,</a:t>
            </a:r>
            <a:br>
              <a:rPr lang="en-US" sz="1200"/>
            </a:br>
            <a:r>
              <a:rPr lang="en-US" sz="1200"/>
              <a:t>but watch for empty results</a:t>
            </a:r>
          </a:p>
          <a:p>
            <a:pPr marL="401638" lvl="2" indent="0">
              <a:buFont typeface="Wingdings" panose="05000000000000000000" pitchFamily="2" charset="2"/>
              <a:buNone/>
            </a:pPr>
            <a:r>
              <a:rPr lang="en-US" sz="1200">
                <a:hlinkClick r:id="rId3"/>
              </a:rPr>
              <a:t>https://learn.microsoft.com/azure/search/vector-search-filters</a:t>
            </a:r>
            <a:endParaRPr lang="en-US" sz="1200"/>
          </a:p>
        </p:txBody>
      </p:sp>
      <p:sp>
        <p:nvSpPr>
          <p:cNvPr id="6" name="Content Placeholder 5">
            <a:extLst>
              <a:ext uri="{FF2B5EF4-FFF2-40B4-BE49-F238E27FC236}">
                <a16:creationId xmlns:a16="http://schemas.microsoft.com/office/drawing/2014/main" id="{D2C18968-0190-ED49-0ED4-2D9EDD908A80}"/>
              </a:ext>
            </a:extLst>
          </p:cNvPr>
          <p:cNvSpPr txBox="1">
            <a:spLocks/>
          </p:cNvSpPr>
          <p:nvPr/>
        </p:nvSpPr>
        <p:spPr>
          <a:xfrm>
            <a:off x="5977058" y="1321837"/>
            <a:ext cx="6214942" cy="2494800"/>
          </a:xfrm>
          <a:prstGeom prst="rect">
            <a:avLst/>
          </a:prstGeom>
          <a:solidFill>
            <a:schemeClr val="bg1">
              <a:lumMod val="95000"/>
              <a:alpha val="90000"/>
            </a:schemeClr>
          </a:solidFill>
        </p:spPr>
        <p:txBody>
          <a:bodyPr vert="horz" lIns="180000" tIns="180000" rIns="180000" bIns="180000" rtlCol="0" anchor="ctr">
            <a:no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b="0">
                <a:solidFill>
                  <a:schemeClr val="accent2">
                    <a:lumMod val="75000"/>
                  </a:schemeClr>
                </a:solidFill>
                <a:effectLst/>
                <a:latin typeface="Consolas" panose="020B0609020204030204" pitchFamily="49" charset="0"/>
              </a:rPr>
              <a:t>r </a:t>
            </a:r>
            <a:r>
              <a:rPr lang="en-US" b="0">
                <a:solidFill>
                  <a:schemeClr val="tx1"/>
                </a:solidFill>
                <a:effectLst/>
                <a:latin typeface="Consolas" panose="020B0609020204030204" pitchFamily="49" charset="0"/>
              </a:rPr>
              <a:t>=</a:t>
            </a:r>
            <a:r>
              <a:rPr lang="en-US" b="0">
                <a:solidFill>
                  <a:schemeClr val="accent2">
                    <a:lumMod val="75000"/>
                  </a:schemeClr>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search_client</a:t>
            </a:r>
            <a:r>
              <a:rPr lang="en-US" b="0" err="1">
                <a:solidFill>
                  <a:schemeClr val="tx1"/>
                </a:solidFill>
                <a:effectLst/>
                <a:latin typeface="Consolas" panose="020B0609020204030204" pitchFamily="49" charset="0"/>
              </a:rPr>
              <a:t>.</a:t>
            </a:r>
            <a:r>
              <a:rPr lang="en-US" b="0" err="1">
                <a:solidFill>
                  <a:srgbClr val="7F5A1A"/>
                </a:solidFill>
                <a:effectLst/>
                <a:latin typeface="Consolas" panose="020B0609020204030204" pitchFamily="49" charset="0"/>
              </a:rPr>
              <a:t>search</a:t>
            </a:r>
            <a:r>
              <a:rPr lang="en-US" b="0">
                <a:solidFill>
                  <a:schemeClr val="tx1"/>
                </a:solidFill>
                <a:effectLst/>
                <a:latin typeface="Consolas" panose="020B0609020204030204" pitchFamily="49" charset="0"/>
              </a:rPr>
              <a:t>(</a:t>
            </a:r>
          </a:p>
          <a:p>
            <a:r>
              <a:rPr lang="en-US" b="0">
                <a:solidFill>
                  <a:srgbClr val="4FC1FF"/>
                </a:solidFill>
                <a:effectLst/>
                <a:latin typeface="Consolas" panose="020B0609020204030204" pitchFamily="49" charset="0"/>
              </a:rPr>
              <a:t>        </a:t>
            </a:r>
            <a:r>
              <a:rPr lang="en-US" b="0">
                <a:solidFill>
                  <a:srgbClr val="0078D4"/>
                </a:solidFill>
                <a:effectLst/>
                <a:latin typeface="Consolas" panose="020B0609020204030204" pitchFamily="49" charset="0"/>
              </a:rPr>
              <a:t>None</a:t>
            </a:r>
            <a:r>
              <a:rPr lang="en-US" b="0">
                <a:solidFill>
                  <a:schemeClr val="tx1"/>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top</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vector_queries</a:t>
            </a:r>
            <a:r>
              <a:rPr lang="en-US" b="0">
                <a:solidFill>
                  <a:schemeClr val="tx1"/>
                </a:solidFill>
                <a:effectLst/>
                <a:latin typeface="Consolas" panose="020B0609020204030204" pitchFamily="49" charset="0"/>
              </a:rPr>
              <a:t>=</a:t>
            </a:r>
            <a:r>
              <a:rPr lang="en-US">
                <a:solidFill>
                  <a:schemeClr val="tx1"/>
                </a:solidFill>
              </a:rPr>
              <a:t>[</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b="0" err="1">
                <a:solidFill>
                  <a:schemeClr val="accent2">
                    <a:lumMod val="75000"/>
                  </a:schemeClr>
                </a:solidFill>
                <a:effectLst/>
                <a:latin typeface="Consolas" panose="020B0609020204030204" pitchFamily="49" charset="0"/>
              </a:rPr>
              <a:t>query_vector</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a:solidFill>
                  <a:srgbClr val="CCCCCC"/>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a:solidFill>
                  <a:srgbClr val="CCCCCC"/>
                </a:solidFill>
              </a:rPr>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"embedding"</a:t>
            </a:r>
            <a:r>
              <a:rPr lang="en-US" b="0">
                <a:solidFill>
                  <a:schemeClr val="tx1"/>
                </a:solidFill>
                <a:effectLst/>
                <a:latin typeface="Consolas" panose="020B0609020204030204" pitchFamily="49" charset="0"/>
              </a:rPr>
              <a:t>)],</a:t>
            </a:r>
          </a:p>
          <a:p>
            <a:r>
              <a:rPr lang="en-US" b="0">
                <a:solidFill>
                  <a:srgbClr val="CCCCCC"/>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vector_filter_mode</a:t>
            </a:r>
            <a:r>
              <a:rPr lang="en-US" b="0">
                <a:solidFill>
                  <a:schemeClr val="tx1"/>
                </a:solidFill>
                <a:effectLst/>
                <a:latin typeface="Consolas" panose="020B0609020204030204" pitchFamily="49" charset="0"/>
              </a:rPr>
              <a:t>=</a:t>
            </a:r>
            <a:r>
              <a:rPr lang="en-US" b="0" err="1">
                <a:solidFill>
                  <a:srgbClr val="225B62"/>
                </a:solidFill>
                <a:effectLst/>
                <a:latin typeface="Consolas" panose="020B0609020204030204" pitchFamily="49" charset="0"/>
              </a:rPr>
              <a:t>VectorFilterMode</a:t>
            </a:r>
            <a:r>
              <a:rPr lang="en-US" b="0" err="1">
                <a:solidFill>
                  <a:schemeClr val="tx1"/>
                </a:solidFill>
                <a:effectLst/>
                <a:latin typeface="Consolas" panose="020B0609020204030204" pitchFamily="49" charset="0"/>
              </a:rPr>
              <a:t>.</a:t>
            </a:r>
            <a:r>
              <a:rPr lang="en-US" b="0" err="1">
                <a:solidFill>
                  <a:srgbClr val="0078D4"/>
                </a:solidFill>
                <a:effectLst/>
                <a:latin typeface="Consolas" panose="020B0609020204030204" pitchFamily="49" charset="0"/>
              </a:rPr>
              <a:t>PRE_FILTER</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filter</a:t>
            </a:r>
            <a:r>
              <a:rPr lang="en-US" b="0">
                <a:solidFill>
                  <a:schemeClr val="tx1"/>
                </a:solidFill>
                <a:effectLst/>
                <a:latin typeface="Consolas" panose="020B0609020204030204" pitchFamily="49" charset="0"/>
              </a:rPr>
              <a:t>=</a:t>
            </a:r>
          </a:p>
          <a:p>
            <a:r>
              <a:rPr lang="en-US">
                <a:solidFill>
                  <a:srgbClr val="D4D4D4"/>
                </a:solidFill>
              </a:rPr>
              <a:t>    </a:t>
            </a:r>
            <a:r>
              <a:rPr lang="en-US" b="0">
                <a:solidFill>
                  <a:srgbClr val="73262F"/>
                </a:solidFill>
                <a:effectLst/>
                <a:latin typeface="Consolas" panose="020B0609020204030204" pitchFamily="49" charset="0"/>
              </a:rPr>
              <a:t>"tag eq 'perks' and created </a:t>
            </a:r>
            <a:r>
              <a:rPr lang="en-US" b="0" err="1">
                <a:solidFill>
                  <a:srgbClr val="73262F"/>
                </a:solidFill>
                <a:effectLst/>
                <a:latin typeface="Consolas" panose="020B0609020204030204" pitchFamily="49" charset="0"/>
              </a:rPr>
              <a:t>gt</a:t>
            </a:r>
            <a:r>
              <a:rPr lang="en-US" b="0">
                <a:solidFill>
                  <a:srgbClr val="73262F"/>
                </a:solidFill>
                <a:effectLst/>
                <a:latin typeface="Consolas" panose="020B0609020204030204" pitchFamily="49" charset="0"/>
              </a:rPr>
              <a:t> 2023-11-15T00:00:00Z"</a:t>
            </a:r>
            <a:r>
              <a:rPr lang="en-US" b="0">
                <a:solidFill>
                  <a:schemeClr val="tx1"/>
                </a:solidFill>
                <a:effectLst/>
                <a:latin typeface="Consolas" panose="020B0609020204030204" pitchFamily="49" charset="0"/>
              </a:rPr>
              <a:t>)</a:t>
            </a:r>
            <a:endParaRPr lang="en-US">
              <a:solidFill>
                <a:schemeClr val="tx1"/>
              </a:solidFill>
            </a:endParaRPr>
          </a:p>
        </p:txBody>
      </p:sp>
      <p:sp>
        <p:nvSpPr>
          <p:cNvPr id="18" name="Rounded Rectangle 5">
            <a:extLst>
              <a:ext uri="{FF2B5EF4-FFF2-40B4-BE49-F238E27FC236}">
                <a16:creationId xmlns:a16="http://schemas.microsoft.com/office/drawing/2014/main" id="{26A8D61A-2EBC-4A0B-CA7F-A1299283A698}"/>
              </a:ext>
              <a:ext uri="{C183D7F6-B498-43B3-948B-1728B52AA6E4}">
                <adec:decorative xmlns:adec="http://schemas.microsoft.com/office/drawing/2017/decorative" val="1"/>
              </a:ext>
            </a:extLst>
          </p:cNvPr>
          <p:cNvSpPr/>
          <p:nvPr/>
        </p:nvSpPr>
        <p:spPr bwMode="auto">
          <a:xfrm>
            <a:off x="588262" y="3939531"/>
            <a:ext cx="5185009" cy="1425571"/>
          </a:xfrm>
          <a:prstGeom prst="roundRect">
            <a:avLst>
              <a:gd name="adj" fmla="val 7581"/>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0" name="Rectangle: Rounded Corners 7">
            <a:extLst>
              <a:ext uri="{FF2B5EF4-FFF2-40B4-BE49-F238E27FC236}">
                <a16:creationId xmlns:a16="http://schemas.microsoft.com/office/drawing/2014/main" id="{1BF90A58-AB5D-7CB0-FA4B-A18182A27E3F}"/>
              </a:ext>
            </a:extLst>
          </p:cNvPr>
          <p:cNvSpPr/>
          <p:nvPr/>
        </p:nvSpPr>
        <p:spPr>
          <a:xfrm>
            <a:off x="786862" y="4110592"/>
            <a:ext cx="2070745" cy="302955"/>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p:spPr>
        <p:style>
          <a:lnRef idx="3">
            <a:schemeClr val="lt1"/>
          </a:lnRef>
          <a:fillRef idx="1">
            <a:schemeClr val="accent4"/>
          </a:fillRef>
          <a:effectRef idx="1">
            <a:schemeClr val="accent4"/>
          </a:effectRef>
          <a:fontRef idx="minor">
            <a:schemeClr val="lt1"/>
          </a:fontRef>
        </p:style>
        <p:txBody>
          <a:bodyPr wrap="none" t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mj-lt"/>
                <a:ea typeface="+mn-ea"/>
                <a:cs typeface="+mn-cs"/>
              </a:rPr>
              <a:t>Multi-vector scenarios</a:t>
            </a:r>
          </a:p>
        </p:txBody>
      </p:sp>
      <p:sp>
        <p:nvSpPr>
          <p:cNvPr id="19" name="Content Placeholder 2">
            <a:extLst>
              <a:ext uri="{FF2B5EF4-FFF2-40B4-BE49-F238E27FC236}">
                <a16:creationId xmlns:a16="http://schemas.microsoft.com/office/drawing/2014/main" id="{D2BC722C-5438-63D3-5AD5-BB202C51B657}"/>
              </a:ext>
            </a:extLst>
          </p:cNvPr>
          <p:cNvSpPr txBox="1">
            <a:spLocks/>
          </p:cNvSpPr>
          <p:nvPr/>
        </p:nvSpPr>
        <p:spPr>
          <a:xfrm>
            <a:off x="847150" y="4487638"/>
            <a:ext cx="4934111" cy="7325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1" indent="-171450">
              <a:buFont typeface="Arial" panose="020B0604020202020204" pitchFamily="34" charset="0"/>
              <a:buChar char="•"/>
            </a:pPr>
            <a:r>
              <a:rPr lang="en-US" sz="1400"/>
              <a:t>Multiple vector fields per document</a:t>
            </a:r>
          </a:p>
          <a:p>
            <a:pPr marL="180975" lvl="1" indent="-171450">
              <a:buFont typeface="Arial" panose="020B0604020202020204" pitchFamily="34" charset="0"/>
              <a:buChar char="•"/>
            </a:pPr>
            <a:r>
              <a:rPr lang="en-US" sz="1400"/>
              <a:t>Multi-vector queries</a:t>
            </a:r>
          </a:p>
          <a:p>
            <a:pPr marL="180975" lvl="1" indent="-171450">
              <a:buFont typeface="Arial" panose="020B0604020202020204" pitchFamily="34" charset="0"/>
              <a:buChar char="•"/>
            </a:pPr>
            <a:r>
              <a:rPr lang="en-US" sz="1400"/>
              <a:t>Can mix and match as needed</a:t>
            </a:r>
            <a:endParaRPr lang="en-US" sz="1100"/>
          </a:p>
        </p:txBody>
      </p:sp>
      <p:sp>
        <p:nvSpPr>
          <p:cNvPr id="7" name="Content Placeholder 5">
            <a:extLst>
              <a:ext uri="{FF2B5EF4-FFF2-40B4-BE49-F238E27FC236}">
                <a16:creationId xmlns:a16="http://schemas.microsoft.com/office/drawing/2014/main" id="{CCF99D2A-18E3-CB14-58AB-072F6CEA0D74}"/>
              </a:ext>
            </a:extLst>
          </p:cNvPr>
          <p:cNvSpPr txBox="1">
            <a:spLocks/>
          </p:cNvSpPr>
          <p:nvPr/>
        </p:nvSpPr>
        <p:spPr>
          <a:xfrm>
            <a:off x="5977058" y="3933329"/>
            <a:ext cx="6214942" cy="2496407"/>
          </a:xfrm>
          <a:prstGeom prst="rect">
            <a:avLst/>
          </a:prstGeom>
          <a:solidFill>
            <a:schemeClr val="bg1">
              <a:lumMod val="95000"/>
              <a:alpha val="90000"/>
            </a:schemeClr>
          </a:solidFill>
        </p:spPr>
        <p:txBody>
          <a:bodyPr vert="horz" lIns="180000" tIns="180000" rIns="180000" bIns="180000" rtlCol="0">
            <a:no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b="0">
                <a:solidFill>
                  <a:schemeClr val="accent2">
                    <a:lumMod val="75000"/>
                  </a:schemeClr>
                </a:solidFill>
                <a:effectLst/>
                <a:latin typeface="Consolas" panose="020B0609020204030204" pitchFamily="49" charset="0"/>
              </a:rPr>
              <a:t>r </a:t>
            </a:r>
            <a:r>
              <a:rPr lang="en-US" b="0">
                <a:solidFill>
                  <a:schemeClr val="tx1"/>
                </a:solidFill>
                <a:effectLst/>
                <a:latin typeface="Consolas" panose="020B0609020204030204" pitchFamily="49" charset="0"/>
              </a:rPr>
              <a:t>=</a:t>
            </a:r>
            <a:r>
              <a:rPr lang="en-US" b="0">
                <a:solidFill>
                  <a:schemeClr val="accent2">
                    <a:lumMod val="75000"/>
                  </a:schemeClr>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search_client</a:t>
            </a:r>
            <a:r>
              <a:rPr lang="en-US" b="0" err="1">
                <a:solidFill>
                  <a:schemeClr val="tx1"/>
                </a:solidFill>
                <a:effectLst/>
                <a:latin typeface="Consolas" panose="020B0609020204030204" pitchFamily="49" charset="0"/>
              </a:rPr>
              <a:t>.</a:t>
            </a:r>
            <a:r>
              <a:rPr lang="en-US" b="0" err="1">
                <a:solidFill>
                  <a:srgbClr val="7F5A1A"/>
                </a:solidFill>
                <a:effectLst/>
                <a:latin typeface="Consolas" panose="020B0609020204030204" pitchFamily="49" charset="0"/>
              </a:rPr>
              <a:t>search</a:t>
            </a:r>
            <a:r>
              <a:rPr lang="en-US" b="0">
                <a:solidFill>
                  <a:schemeClr val="tx1"/>
                </a:solidFill>
                <a:effectLst/>
                <a:latin typeface="Consolas" panose="020B0609020204030204" pitchFamily="49" charset="0"/>
              </a:rPr>
              <a:t>(</a:t>
            </a:r>
          </a:p>
          <a:p>
            <a:r>
              <a:rPr lang="en-US" b="0">
                <a:solidFill>
                  <a:srgbClr val="4FC1FF"/>
                </a:solidFill>
                <a:effectLst/>
                <a:latin typeface="Consolas" panose="020B0609020204030204" pitchFamily="49" charset="0"/>
              </a:rPr>
              <a:t>        </a:t>
            </a:r>
            <a:r>
              <a:rPr lang="en-US" b="0">
                <a:solidFill>
                  <a:srgbClr val="0078D4"/>
                </a:solidFill>
                <a:effectLst/>
                <a:latin typeface="Consolas" panose="020B0609020204030204" pitchFamily="49" charset="0"/>
              </a:rPr>
              <a:t>None</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top</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vector_queries</a:t>
            </a:r>
            <a:r>
              <a:rPr lang="en-US" b="0">
                <a:solidFill>
                  <a:schemeClr val="tx1"/>
                </a:solidFill>
                <a:effectLst/>
                <a:latin typeface="Consolas" panose="020B0609020204030204" pitchFamily="49" charset="0"/>
              </a:rPr>
              <a:t>=[</a:t>
            </a:r>
          </a:p>
          <a:p>
            <a:r>
              <a:rPr lang="en-US">
                <a:solidFill>
                  <a:srgbClr val="CCCCCC"/>
                </a:solidFill>
              </a:rPr>
              <a:t>	</a:t>
            </a:r>
            <a:r>
              <a:rPr lang="en-US" sz="1400" b="0">
                <a:solidFill>
                  <a:srgbClr val="225B62"/>
                </a:solidFill>
                <a:effectLst/>
                <a:latin typeface="Consolas" panose="020B0609020204030204" pitchFamily="49" charset="0"/>
              </a:rPr>
              <a:t> </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a:solidFill>
                  <a:srgbClr val="2A446F"/>
                </a:solidFill>
              </a:rPr>
              <a:t>query1</a:t>
            </a:r>
            <a:r>
              <a:rPr lang="en-US">
                <a:solidFill>
                  <a:schemeClr val="tx1"/>
                </a:solidFill>
              </a:rPr>
              <a:t>,</a:t>
            </a:r>
            <a:r>
              <a:rPr lang="en-US"/>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a:t>
            </a:r>
            <a:r>
              <a:rPr lang="en-US" err="1">
                <a:solidFill>
                  <a:srgbClr val="73262F"/>
                </a:solidFill>
              </a:rPr>
              <a:t>body</a:t>
            </a:r>
            <a:r>
              <a:rPr lang="en-US" b="0" err="1">
                <a:solidFill>
                  <a:srgbClr val="73262F"/>
                </a:solidFill>
                <a:effectLst/>
                <a:latin typeface="Consolas" panose="020B0609020204030204" pitchFamily="49" charset="0"/>
              </a:rPr>
              <a:t>_vector</a:t>
            </a:r>
            <a:r>
              <a:rPr lang="en-US" b="0">
                <a:solidFill>
                  <a:srgbClr val="73262F"/>
                </a:solidFill>
                <a:effectLst/>
                <a:latin typeface="Consolas" panose="020B0609020204030204" pitchFamily="49" charset="0"/>
              </a:rPr>
              <a:t>"</a:t>
            </a:r>
            <a:r>
              <a:rPr lang="en-US">
                <a:solidFill>
                  <a:schemeClr val="tx1"/>
                </a:solidFill>
              </a:rPr>
              <a:t>,</a:t>
            </a:r>
            <a:endParaRPr lang="en-US" b="0">
              <a:solidFill>
                <a:schemeClr val="tx1"/>
              </a:solidFill>
              <a:effectLst/>
              <a:latin typeface="Consolas" panose="020B0609020204030204" pitchFamily="49" charset="0"/>
            </a:endParaRPr>
          </a:p>
          <a:p>
            <a:r>
              <a:rPr lang="en-US">
                <a:solidFill>
                  <a:srgbClr val="CCCCCC"/>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p>
          <a:p>
            <a:r>
              <a:rPr lang="en-US">
                <a:solidFill>
                  <a:srgbClr val="CCCCCC"/>
                </a:solidFill>
              </a:rPr>
              <a:t>	</a:t>
            </a:r>
            <a:r>
              <a:rPr lang="en-US" sz="1400" b="0">
                <a:solidFill>
                  <a:srgbClr val="225B62"/>
                </a:solidFill>
                <a:effectLst/>
                <a:latin typeface="Consolas" panose="020B0609020204030204" pitchFamily="49" charset="0"/>
              </a:rPr>
              <a:t> </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b="0">
                <a:solidFill>
                  <a:srgbClr val="2A446F"/>
                </a:solidFill>
                <a:effectLst/>
                <a:latin typeface="Consolas" panose="020B0609020204030204" pitchFamily="49" charset="0"/>
              </a:rPr>
              <a:t>query2</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a:t>
            </a:r>
            <a:r>
              <a:rPr lang="en-US" b="0" err="1">
                <a:solidFill>
                  <a:srgbClr val="73262F"/>
                </a:solidFill>
                <a:effectLst/>
                <a:latin typeface="Consolas" panose="020B0609020204030204" pitchFamily="49" charset="0"/>
              </a:rPr>
              <a:t>title_vector</a:t>
            </a:r>
            <a:r>
              <a:rPr lang="en-US" b="0">
                <a:solidFill>
                  <a:srgbClr val="73262F"/>
                </a:solidFill>
                <a:effectLst/>
                <a:latin typeface="Consolas" panose="020B0609020204030204" pitchFamily="49" charset="0"/>
              </a:rPr>
              <a:t>"</a:t>
            </a:r>
            <a:r>
              <a:rPr lang="en-US" b="0">
                <a:solidFill>
                  <a:schemeClr val="tx1"/>
                </a:solidFill>
                <a:effectLst/>
                <a:latin typeface="Consolas" panose="020B0609020204030204" pitchFamily="49" charset="0"/>
              </a:rPr>
              <a:t>,</a:t>
            </a:r>
          </a:p>
          <a:p>
            <a:r>
              <a:rPr lang="en-US">
                <a:solidFill>
                  <a:srgbClr val="CE9178"/>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p>
          <a:p>
            <a:r>
              <a:rPr lang="en-US">
                <a:solidFill>
                  <a:srgbClr val="CCCCCC"/>
                </a:solidFill>
              </a:rPr>
              <a:t>        </a:t>
            </a:r>
            <a:r>
              <a:rPr lang="en-US" b="0">
                <a:solidFill>
                  <a:schemeClr val="tx1"/>
                </a:solidFill>
                <a:effectLst/>
                <a:latin typeface="Consolas" panose="020B0609020204030204" pitchFamily="49" charset="0"/>
              </a:rPr>
              <a:t>])</a:t>
            </a:r>
            <a:endParaRPr lang="en-US">
              <a:solidFill>
                <a:schemeClr val="tx1"/>
              </a:solidFill>
            </a:endParaRPr>
          </a:p>
        </p:txBody>
      </p:sp>
    </p:spTree>
    <p:extLst>
      <p:ext uri="{BB962C8B-B14F-4D97-AF65-F5344CB8AC3E}">
        <p14:creationId xmlns:p14="http://schemas.microsoft.com/office/powerpoint/2010/main" val="2896123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0 -2.59259E-6 L 0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1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18"/>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9" grpId="0"/>
      <p:bldP spid="9" grpId="1"/>
      <p:bldP spid="6" grpId="0" animBg="1"/>
      <p:bldP spid="6" grpId="1" animBg="1"/>
      <p:bldP spid="18" grpId="0" animBg="1"/>
      <p:bldP spid="18" grpId="1" animBg="1"/>
      <p:bldP spid="20" grpId="0" animBg="1"/>
      <p:bldP spid="20" grpId="1" animBg="1"/>
      <p:bldP spid="19" grpId="0"/>
      <p:bldP spid="19" grpId="1"/>
      <p:bldP spid="7" grpId="0" animBg="1"/>
      <p:bldP spid="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A8145-FAF8-736E-EB2C-B8D4943B98B3}"/>
            </a:ext>
          </a:extLst>
        </p:cNvPr>
        <p:cNvGrpSpPr/>
        <p:nvPr/>
      </p:nvGrpSpPr>
      <p:grpSpPr>
        <a:xfrm>
          <a:off x="0" y="0"/>
          <a:ext cx="0" cy="0"/>
          <a:chOff x="0" y="0"/>
          <a:chExt cx="0" cy="0"/>
        </a:xfrm>
      </p:grpSpPr>
      <p:sp>
        <p:nvSpPr>
          <p:cNvPr id="16" name="Rounded Rectangle 1">
            <a:extLst>
              <a:ext uri="{FF2B5EF4-FFF2-40B4-BE49-F238E27FC236}">
                <a16:creationId xmlns:a16="http://schemas.microsoft.com/office/drawing/2014/main" id="{3F180A86-A342-8C96-2E1F-C6F81CEF2934}"/>
              </a:ext>
              <a:ext uri="{C183D7F6-B498-43B3-948B-1728B52AA6E4}">
                <adec:decorative xmlns:adec="http://schemas.microsoft.com/office/drawing/2017/decorative" val="1"/>
              </a:ext>
            </a:extLst>
          </p:cNvPr>
          <p:cNvSpPr/>
          <p:nvPr/>
        </p:nvSpPr>
        <p:spPr bwMode="auto">
          <a:xfrm>
            <a:off x="585217" y="3345696"/>
            <a:ext cx="11021566" cy="1993900"/>
          </a:xfrm>
          <a:prstGeom prst="roundRect">
            <a:avLst>
              <a:gd name="adj" fmla="val 7154"/>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 name="Title 1">
            <a:extLst>
              <a:ext uri="{FF2B5EF4-FFF2-40B4-BE49-F238E27FC236}">
                <a16:creationId xmlns:a16="http://schemas.microsoft.com/office/drawing/2014/main" id="{F009BFB2-E359-4F87-3EF3-0353B5E629CB}"/>
              </a:ext>
            </a:extLst>
          </p:cNvPr>
          <p:cNvSpPr>
            <a:spLocks noGrp="1"/>
          </p:cNvSpPr>
          <p:nvPr>
            <p:ph type="title"/>
          </p:nvPr>
        </p:nvSpPr>
        <p:spPr/>
        <p:txBody>
          <a:bodyPr/>
          <a:lstStyle/>
          <a:p>
            <a:r>
              <a:rPr lang="en-US"/>
              <a:t>Search multi-modal vectors</a:t>
            </a:r>
          </a:p>
        </p:txBody>
      </p:sp>
      <p:sp>
        <p:nvSpPr>
          <p:cNvPr id="4" name="Rounded Rectangle 1">
            <a:extLst>
              <a:ext uri="{FF2B5EF4-FFF2-40B4-BE49-F238E27FC236}">
                <a16:creationId xmlns:a16="http://schemas.microsoft.com/office/drawing/2014/main" id="{F51EFBB1-5626-36AA-065F-C171909AAA34}"/>
              </a:ext>
              <a:ext uri="{C183D7F6-B498-43B3-948B-1728B52AA6E4}">
                <adec:decorative xmlns:adec="http://schemas.microsoft.com/office/drawing/2017/decorative" val="1"/>
              </a:ext>
            </a:extLst>
          </p:cNvPr>
          <p:cNvSpPr/>
          <p:nvPr/>
        </p:nvSpPr>
        <p:spPr bwMode="auto">
          <a:xfrm>
            <a:off x="585217" y="1820862"/>
            <a:ext cx="11021566" cy="1993900"/>
          </a:xfrm>
          <a:prstGeom prst="roundRect">
            <a:avLst>
              <a:gd name="adj" fmla="val 7154"/>
            </a:avLst>
          </a:prstGeom>
          <a:solidFill>
            <a:schemeClr val="bg1"/>
          </a:solid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 name="Graphic 38" descr="Image icon">
            <a:extLst>
              <a:ext uri="{FF2B5EF4-FFF2-40B4-BE49-F238E27FC236}">
                <a16:creationId xmlns:a16="http://schemas.microsoft.com/office/drawing/2014/main" id="{9CDD8121-5957-B160-EE08-0D71D2F70030}"/>
              </a:ext>
            </a:extLst>
          </p:cNvPr>
          <p:cNvSpPr/>
          <p:nvPr/>
        </p:nvSpPr>
        <p:spPr>
          <a:xfrm>
            <a:off x="1438443" y="2573564"/>
            <a:ext cx="488496" cy="488496"/>
          </a:xfrm>
          <a:custGeom>
            <a:avLst/>
            <a:gdLst>
              <a:gd name="connsiteX0" fmla="*/ 230000 w 488496"/>
              <a:gd name="connsiteY0" fmla="*/ 290872 h 488496"/>
              <a:gd name="connsiteX1" fmla="*/ 232253 w 488496"/>
              <a:gd name="connsiteY1" fmla="*/ 288945 h 488496"/>
              <a:gd name="connsiteX2" fmla="*/ 255972 w 488496"/>
              <a:gd name="connsiteY2" fmla="*/ 288755 h 488496"/>
              <a:gd name="connsiteX3" fmla="*/ 258496 w 488496"/>
              <a:gd name="connsiteY3" fmla="*/ 290872 h 488496"/>
              <a:gd name="connsiteX4" fmla="*/ 446513 w 488496"/>
              <a:gd name="connsiteY4" fmla="*/ 475415 h 488496"/>
              <a:gd name="connsiteX5" fmla="*/ 400295 w 488496"/>
              <a:gd name="connsiteY5" fmla="*/ 488496 h 488496"/>
              <a:gd name="connsiteX6" fmla="*/ 88201 w 488496"/>
              <a:gd name="connsiteY6" fmla="*/ 488496 h 488496"/>
              <a:gd name="connsiteX7" fmla="*/ 41984 w 488496"/>
              <a:gd name="connsiteY7" fmla="*/ 475442 h 488496"/>
              <a:gd name="connsiteX8" fmla="*/ 230000 w 488496"/>
              <a:gd name="connsiteY8" fmla="*/ 290872 h 488496"/>
              <a:gd name="connsiteX9" fmla="*/ 232253 w 488496"/>
              <a:gd name="connsiteY9" fmla="*/ 288945 h 488496"/>
              <a:gd name="connsiteX10" fmla="*/ 230000 w 488496"/>
              <a:gd name="connsiteY10" fmla="*/ 290845 h 488496"/>
              <a:gd name="connsiteX11" fmla="*/ 400295 w 488496"/>
              <a:gd name="connsiteY11" fmla="*/ 0 h 488496"/>
              <a:gd name="connsiteX12" fmla="*/ 488496 w 488496"/>
              <a:gd name="connsiteY12" fmla="*/ 88201 h 488496"/>
              <a:gd name="connsiteX13" fmla="*/ 488496 w 488496"/>
              <a:gd name="connsiteY13" fmla="*/ 400295 h 488496"/>
              <a:gd name="connsiteX14" fmla="*/ 475334 w 488496"/>
              <a:gd name="connsiteY14" fmla="*/ 446702 h 488496"/>
              <a:gd name="connsiteX15" fmla="*/ 287019 w 488496"/>
              <a:gd name="connsiteY15" fmla="*/ 261807 h 488496"/>
              <a:gd name="connsiteX16" fmla="*/ 283545 w 488496"/>
              <a:gd name="connsiteY16" fmla="*/ 258659 h 488496"/>
              <a:gd name="connsiteX17" fmla="*/ 205141 w 488496"/>
              <a:gd name="connsiteY17" fmla="*/ 258496 h 488496"/>
              <a:gd name="connsiteX18" fmla="*/ 201478 w 488496"/>
              <a:gd name="connsiteY18" fmla="*/ 261834 h 488496"/>
              <a:gd name="connsiteX19" fmla="*/ 13162 w 488496"/>
              <a:gd name="connsiteY19" fmla="*/ 446675 h 488496"/>
              <a:gd name="connsiteX20" fmla="*/ 0 w 488496"/>
              <a:gd name="connsiteY20" fmla="*/ 400295 h 488496"/>
              <a:gd name="connsiteX21" fmla="*/ 0 w 488496"/>
              <a:gd name="connsiteY21" fmla="*/ 88201 h 488496"/>
              <a:gd name="connsiteX22" fmla="*/ 88201 w 488496"/>
              <a:gd name="connsiteY22" fmla="*/ 0 h 488496"/>
              <a:gd name="connsiteX23" fmla="*/ 400295 w 488496"/>
              <a:gd name="connsiteY23" fmla="*/ 0 h 488496"/>
              <a:gd name="connsiteX24" fmla="*/ 346072 w 488496"/>
              <a:gd name="connsiteY24" fmla="*/ 81416 h 488496"/>
              <a:gd name="connsiteX25" fmla="*/ 284956 w 488496"/>
              <a:gd name="connsiteY25" fmla="*/ 142532 h 488496"/>
              <a:gd name="connsiteX26" fmla="*/ 346072 w 488496"/>
              <a:gd name="connsiteY26" fmla="*/ 203649 h 488496"/>
              <a:gd name="connsiteX27" fmla="*/ 407189 w 488496"/>
              <a:gd name="connsiteY27" fmla="*/ 142532 h 488496"/>
              <a:gd name="connsiteX28" fmla="*/ 346072 w 488496"/>
              <a:gd name="connsiteY28" fmla="*/ 81416 h 488496"/>
              <a:gd name="connsiteX29" fmla="*/ 346072 w 488496"/>
              <a:gd name="connsiteY29" fmla="*/ 122124 h 488496"/>
              <a:gd name="connsiteX30" fmla="*/ 366481 w 488496"/>
              <a:gd name="connsiteY30" fmla="*/ 142532 h 488496"/>
              <a:gd name="connsiteX31" fmla="*/ 346072 w 488496"/>
              <a:gd name="connsiteY31" fmla="*/ 162941 h 488496"/>
              <a:gd name="connsiteX32" fmla="*/ 325664 w 488496"/>
              <a:gd name="connsiteY32" fmla="*/ 142532 h 488496"/>
              <a:gd name="connsiteX33" fmla="*/ 346072 w 488496"/>
              <a:gd name="connsiteY33" fmla="*/ 122124 h 4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8496" h="488496">
                <a:moveTo>
                  <a:pt x="230000" y="290872"/>
                </a:moveTo>
                <a:lnTo>
                  <a:pt x="232253" y="288945"/>
                </a:lnTo>
                <a:cubicBezTo>
                  <a:pt x="239301" y="283805"/>
                  <a:pt x="248843" y="283729"/>
                  <a:pt x="255972" y="288755"/>
                </a:cubicBezTo>
                <a:lnTo>
                  <a:pt x="258496" y="290872"/>
                </a:lnTo>
                <a:lnTo>
                  <a:pt x="446513" y="475415"/>
                </a:lnTo>
                <a:cubicBezTo>
                  <a:pt x="432623" y="483986"/>
                  <a:pt x="416617" y="488518"/>
                  <a:pt x="400295" y="488496"/>
                </a:cubicBezTo>
                <a:lnTo>
                  <a:pt x="88201" y="488496"/>
                </a:lnTo>
                <a:cubicBezTo>
                  <a:pt x="71881" y="488526"/>
                  <a:pt x="55877" y="484005"/>
                  <a:pt x="41984" y="475442"/>
                </a:cubicBezTo>
                <a:lnTo>
                  <a:pt x="230000" y="290872"/>
                </a:lnTo>
                <a:lnTo>
                  <a:pt x="232253" y="288945"/>
                </a:lnTo>
                <a:lnTo>
                  <a:pt x="230000" y="290845"/>
                </a:lnTo>
                <a:close/>
                <a:moveTo>
                  <a:pt x="400295" y="0"/>
                </a:moveTo>
                <a:cubicBezTo>
                  <a:pt x="449007" y="0"/>
                  <a:pt x="488496" y="39489"/>
                  <a:pt x="488496" y="88201"/>
                </a:cubicBezTo>
                <a:lnTo>
                  <a:pt x="488496" y="400295"/>
                </a:lnTo>
                <a:cubicBezTo>
                  <a:pt x="488496" y="417311"/>
                  <a:pt x="483665" y="433215"/>
                  <a:pt x="475334" y="446702"/>
                </a:cubicBezTo>
                <a:lnTo>
                  <a:pt x="287019" y="261807"/>
                </a:lnTo>
                <a:lnTo>
                  <a:pt x="283545" y="258659"/>
                </a:lnTo>
                <a:cubicBezTo>
                  <a:pt x="260900" y="239618"/>
                  <a:pt x="227865" y="239548"/>
                  <a:pt x="205141" y="258496"/>
                </a:cubicBezTo>
                <a:lnTo>
                  <a:pt x="201478" y="261834"/>
                </a:lnTo>
                <a:lnTo>
                  <a:pt x="13162" y="446675"/>
                </a:lnTo>
                <a:cubicBezTo>
                  <a:pt x="4533" y="432748"/>
                  <a:pt x="-26" y="416682"/>
                  <a:pt x="0" y="400295"/>
                </a:cubicBezTo>
                <a:lnTo>
                  <a:pt x="0" y="88201"/>
                </a:lnTo>
                <a:cubicBezTo>
                  <a:pt x="0" y="39489"/>
                  <a:pt x="39489" y="0"/>
                  <a:pt x="88201" y="0"/>
                </a:cubicBezTo>
                <a:lnTo>
                  <a:pt x="400295" y="0"/>
                </a:lnTo>
                <a:close/>
                <a:moveTo>
                  <a:pt x="346072" y="81416"/>
                </a:moveTo>
                <a:cubicBezTo>
                  <a:pt x="312320" y="81416"/>
                  <a:pt x="284956" y="108779"/>
                  <a:pt x="284956" y="142532"/>
                </a:cubicBezTo>
                <a:cubicBezTo>
                  <a:pt x="284956" y="176286"/>
                  <a:pt x="312320" y="203649"/>
                  <a:pt x="346072" y="203649"/>
                </a:cubicBezTo>
                <a:cubicBezTo>
                  <a:pt x="379825" y="203649"/>
                  <a:pt x="407189" y="176286"/>
                  <a:pt x="407189" y="142532"/>
                </a:cubicBezTo>
                <a:cubicBezTo>
                  <a:pt x="407189" y="108779"/>
                  <a:pt x="379825" y="81416"/>
                  <a:pt x="346072" y="81416"/>
                </a:cubicBezTo>
                <a:close/>
                <a:moveTo>
                  <a:pt x="346072" y="122124"/>
                </a:moveTo>
                <a:cubicBezTo>
                  <a:pt x="357343" y="122124"/>
                  <a:pt x="366481" y="131261"/>
                  <a:pt x="366481" y="142532"/>
                </a:cubicBezTo>
                <a:cubicBezTo>
                  <a:pt x="366481" y="153804"/>
                  <a:pt x="357343" y="162941"/>
                  <a:pt x="346072" y="162941"/>
                </a:cubicBezTo>
                <a:cubicBezTo>
                  <a:pt x="334802" y="162941"/>
                  <a:pt x="325664" y="153804"/>
                  <a:pt x="325664" y="142532"/>
                </a:cubicBezTo>
                <a:cubicBezTo>
                  <a:pt x="325664" y="131261"/>
                  <a:pt x="334802" y="122124"/>
                  <a:pt x="346072" y="122124"/>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0" name="Straight Connector 9">
            <a:extLst>
              <a:ext uri="{FF2B5EF4-FFF2-40B4-BE49-F238E27FC236}">
                <a16:creationId xmlns:a16="http://schemas.microsoft.com/office/drawing/2014/main" id="{FE8BF754-7D03-B85B-32A5-A31B9B9704DE}"/>
              </a:ext>
              <a:ext uri="{C183D7F6-B498-43B3-948B-1728B52AA6E4}">
                <adec:decorative xmlns:adec="http://schemas.microsoft.com/office/drawing/2017/decorative" val="1"/>
              </a:ext>
            </a:extLst>
          </p:cNvPr>
          <p:cNvCxnSpPr>
            <a:cxnSpLocks/>
          </p:cNvCxnSpPr>
          <p:nvPr/>
        </p:nvCxnSpPr>
        <p:spPr>
          <a:xfrm>
            <a:off x="2772450"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Graphic 34" descr="Headphones icon">
            <a:extLst>
              <a:ext uri="{FF2B5EF4-FFF2-40B4-BE49-F238E27FC236}">
                <a16:creationId xmlns:a16="http://schemas.microsoft.com/office/drawing/2014/main" id="{964BA034-14D3-9D9B-E34F-DB70B543BAC9}"/>
              </a:ext>
            </a:extLst>
          </p:cNvPr>
          <p:cNvSpPr/>
          <p:nvPr/>
        </p:nvSpPr>
        <p:spPr>
          <a:xfrm>
            <a:off x="3617960" y="2546425"/>
            <a:ext cx="542773" cy="542773"/>
          </a:xfrm>
          <a:custGeom>
            <a:avLst/>
            <a:gdLst>
              <a:gd name="connsiteX0" fmla="*/ 271387 w 542773"/>
              <a:gd name="connsiteY0" fmla="*/ 0 h 542773"/>
              <a:gd name="connsiteX1" fmla="*/ 542773 w 542773"/>
              <a:gd name="connsiteY1" fmla="*/ 271387 h 542773"/>
              <a:gd name="connsiteX2" fmla="*/ 542773 w 542773"/>
              <a:gd name="connsiteY2" fmla="*/ 461357 h 542773"/>
              <a:gd name="connsiteX3" fmla="*/ 461357 w 542773"/>
              <a:gd name="connsiteY3" fmla="*/ 542773 h 542773"/>
              <a:gd name="connsiteX4" fmla="*/ 379941 w 542773"/>
              <a:gd name="connsiteY4" fmla="*/ 542773 h 542773"/>
              <a:gd name="connsiteX5" fmla="*/ 352803 w 542773"/>
              <a:gd name="connsiteY5" fmla="*/ 515635 h 542773"/>
              <a:gd name="connsiteX6" fmla="*/ 352803 w 542773"/>
              <a:gd name="connsiteY6" fmla="*/ 352803 h 542773"/>
              <a:gd name="connsiteX7" fmla="*/ 379941 w 542773"/>
              <a:gd name="connsiteY7" fmla="*/ 325664 h 542773"/>
              <a:gd name="connsiteX8" fmla="*/ 502065 w 542773"/>
              <a:gd name="connsiteY8" fmla="*/ 325664 h 542773"/>
              <a:gd name="connsiteX9" fmla="*/ 502065 w 542773"/>
              <a:gd name="connsiteY9" fmla="*/ 271387 h 542773"/>
              <a:gd name="connsiteX10" fmla="*/ 271387 w 542773"/>
              <a:gd name="connsiteY10" fmla="*/ 40708 h 542773"/>
              <a:gd name="connsiteX11" fmla="*/ 40708 w 542773"/>
              <a:gd name="connsiteY11" fmla="*/ 271387 h 542773"/>
              <a:gd name="connsiteX12" fmla="*/ 40708 w 542773"/>
              <a:gd name="connsiteY12" fmla="*/ 325664 h 542773"/>
              <a:gd name="connsiteX13" fmla="*/ 162832 w 542773"/>
              <a:gd name="connsiteY13" fmla="*/ 325664 h 542773"/>
              <a:gd name="connsiteX14" fmla="*/ 189971 w 542773"/>
              <a:gd name="connsiteY14" fmla="*/ 352803 h 542773"/>
              <a:gd name="connsiteX15" fmla="*/ 189971 w 542773"/>
              <a:gd name="connsiteY15" fmla="*/ 515635 h 542773"/>
              <a:gd name="connsiteX16" fmla="*/ 162832 w 542773"/>
              <a:gd name="connsiteY16" fmla="*/ 542773 h 542773"/>
              <a:gd name="connsiteX17" fmla="*/ 81416 w 542773"/>
              <a:gd name="connsiteY17" fmla="*/ 542773 h 542773"/>
              <a:gd name="connsiteX18" fmla="*/ 0 w 542773"/>
              <a:gd name="connsiteY18" fmla="*/ 461357 h 542773"/>
              <a:gd name="connsiteX19" fmla="*/ 0 w 542773"/>
              <a:gd name="connsiteY19" fmla="*/ 271387 h 542773"/>
              <a:gd name="connsiteX20" fmla="*/ 271387 w 542773"/>
              <a:gd name="connsiteY20"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773" h="542773">
                <a:moveTo>
                  <a:pt x="271387" y="0"/>
                </a:moveTo>
                <a:cubicBezTo>
                  <a:pt x="421274" y="0"/>
                  <a:pt x="542773" y="121500"/>
                  <a:pt x="542773" y="271387"/>
                </a:cubicBezTo>
                <a:lnTo>
                  <a:pt x="542773" y="461357"/>
                </a:lnTo>
                <a:cubicBezTo>
                  <a:pt x="542773" y="506323"/>
                  <a:pt x="506323" y="542773"/>
                  <a:pt x="461357" y="542773"/>
                </a:cubicBezTo>
                <a:lnTo>
                  <a:pt x="379941" y="542773"/>
                </a:lnTo>
                <a:cubicBezTo>
                  <a:pt x="364953" y="542773"/>
                  <a:pt x="352803" y="530623"/>
                  <a:pt x="352803" y="515635"/>
                </a:cubicBezTo>
                <a:lnTo>
                  <a:pt x="352803" y="352803"/>
                </a:lnTo>
                <a:cubicBezTo>
                  <a:pt x="352803" y="337814"/>
                  <a:pt x="364953" y="325664"/>
                  <a:pt x="379941" y="325664"/>
                </a:cubicBezTo>
                <a:lnTo>
                  <a:pt x="502065" y="325664"/>
                </a:lnTo>
                <a:lnTo>
                  <a:pt x="502065" y="271387"/>
                </a:lnTo>
                <a:cubicBezTo>
                  <a:pt x="502065" y="143986"/>
                  <a:pt x="398786" y="40708"/>
                  <a:pt x="271387" y="40708"/>
                </a:cubicBezTo>
                <a:cubicBezTo>
                  <a:pt x="143986" y="40708"/>
                  <a:pt x="40708" y="143986"/>
                  <a:pt x="40708" y="271387"/>
                </a:cubicBezTo>
                <a:lnTo>
                  <a:pt x="40708" y="325664"/>
                </a:lnTo>
                <a:lnTo>
                  <a:pt x="162832" y="325664"/>
                </a:lnTo>
                <a:cubicBezTo>
                  <a:pt x="177820" y="325664"/>
                  <a:pt x="189971" y="337814"/>
                  <a:pt x="189971" y="352803"/>
                </a:cubicBezTo>
                <a:lnTo>
                  <a:pt x="189971" y="515635"/>
                </a:lnTo>
                <a:cubicBezTo>
                  <a:pt x="189971" y="530623"/>
                  <a:pt x="177820" y="542773"/>
                  <a:pt x="162832" y="542773"/>
                </a:cubicBezTo>
                <a:lnTo>
                  <a:pt x="81416" y="542773"/>
                </a:lnTo>
                <a:cubicBezTo>
                  <a:pt x="36451" y="542773"/>
                  <a:pt x="0" y="506323"/>
                  <a:pt x="0" y="461357"/>
                </a:cubicBezTo>
                <a:lnTo>
                  <a:pt x="0" y="271387"/>
                </a:lnTo>
                <a:cubicBezTo>
                  <a:pt x="0" y="121500"/>
                  <a:pt x="121500" y="0"/>
                  <a:pt x="271387"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1" name="Straight Connector 10">
            <a:extLst>
              <a:ext uri="{FF2B5EF4-FFF2-40B4-BE49-F238E27FC236}">
                <a16:creationId xmlns:a16="http://schemas.microsoft.com/office/drawing/2014/main" id="{2B3ED3F8-BF6B-E9BA-5B45-B08D19E7B1F3}"/>
              </a:ext>
              <a:ext uri="{C183D7F6-B498-43B3-948B-1728B52AA6E4}">
                <adec:decorative xmlns:adec="http://schemas.microsoft.com/office/drawing/2017/decorative" val="1"/>
              </a:ext>
            </a:extLst>
          </p:cNvPr>
          <p:cNvCxnSpPr>
            <a:cxnSpLocks/>
          </p:cNvCxnSpPr>
          <p:nvPr/>
        </p:nvCxnSpPr>
        <p:spPr>
          <a:xfrm>
            <a:off x="5001705"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Graphic 32" descr="Video camera icon">
            <a:extLst>
              <a:ext uri="{FF2B5EF4-FFF2-40B4-BE49-F238E27FC236}">
                <a16:creationId xmlns:a16="http://schemas.microsoft.com/office/drawing/2014/main" id="{B2B6BECA-480B-F09B-D776-548B198D6575}"/>
              </a:ext>
            </a:extLst>
          </p:cNvPr>
          <p:cNvSpPr/>
          <p:nvPr/>
        </p:nvSpPr>
        <p:spPr>
          <a:xfrm>
            <a:off x="5842677" y="2614272"/>
            <a:ext cx="542773" cy="407080"/>
          </a:xfrm>
          <a:custGeom>
            <a:avLst/>
            <a:gdLst>
              <a:gd name="connsiteX0" fmla="*/ 379941 w 542773"/>
              <a:gd name="connsiteY0" fmla="*/ 318879 h 407080"/>
              <a:gd name="connsiteX1" fmla="*/ 291741 w 542773"/>
              <a:gd name="connsiteY1" fmla="*/ 407080 h 407080"/>
              <a:gd name="connsiteX2" fmla="*/ 88201 w 542773"/>
              <a:gd name="connsiteY2" fmla="*/ 407080 h 407080"/>
              <a:gd name="connsiteX3" fmla="*/ 0 w 542773"/>
              <a:gd name="connsiteY3" fmla="*/ 318879 h 407080"/>
              <a:gd name="connsiteX4" fmla="*/ 0 w 542773"/>
              <a:gd name="connsiteY4" fmla="*/ 88201 h 407080"/>
              <a:gd name="connsiteX5" fmla="*/ 88201 w 542773"/>
              <a:gd name="connsiteY5" fmla="*/ 0 h 407080"/>
              <a:gd name="connsiteX6" fmla="*/ 291741 w 542773"/>
              <a:gd name="connsiteY6" fmla="*/ 0 h 407080"/>
              <a:gd name="connsiteX7" fmla="*/ 379941 w 542773"/>
              <a:gd name="connsiteY7" fmla="*/ 88201 h 407080"/>
              <a:gd name="connsiteX8" fmla="*/ 379941 w 542773"/>
              <a:gd name="connsiteY8" fmla="*/ 318879 h 407080"/>
              <a:gd name="connsiteX9" fmla="*/ 536314 w 542773"/>
              <a:gd name="connsiteY9" fmla="*/ 37804 h 407080"/>
              <a:gd name="connsiteX10" fmla="*/ 542773 w 542773"/>
              <a:gd name="connsiteY10" fmla="*/ 55390 h 407080"/>
              <a:gd name="connsiteX11" fmla="*/ 542773 w 542773"/>
              <a:gd name="connsiteY11" fmla="*/ 351690 h 407080"/>
              <a:gd name="connsiteX12" fmla="*/ 515646 w 542773"/>
              <a:gd name="connsiteY12" fmla="*/ 378840 h 407080"/>
              <a:gd name="connsiteX13" fmla="*/ 498049 w 542773"/>
              <a:gd name="connsiteY13" fmla="*/ 372370 h 407080"/>
              <a:gd name="connsiteX14" fmla="*/ 407080 w 542773"/>
              <a:gd name="connsiteY14" fmla="*/ 294997 h 407080"/>
              <a:gd name="connsiteX15" fmla="*/ 407080 w 542773"/>
              <a:gd name="connsiteY15" fmla="*/ 112028 h 407080"/>
              <a:gd name="connsiteX16" fmla="*/ 498049 w 542773"/>
              <a:gd name="connsiteY16" fmla="*/ 34710 h 407080"/>
              <a:gd name="connsiteX17" fmla="*/ 536304 w 542773"/>
              <a:gd name="connsiteY17" fmla="*/ 37793 h 407080"/>
              <a:gd name="connsiteX18" fmla="*/ 536314 w 542773"/>
              <a:gd name="connsiteY18" fmla="*/ 37804 h 4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773" h="407080">
                <a:moveTo>
                  <a:pt x="379941" y="318879"/>
                </a:moveTo>
                <a:cubicBezTo>
                  <a:pt x="379941" y="367591"/>
                  <a:pt x="340452" y="407080"/>
                  <a:pt x="291741" y="407080"/>
                </a:cubicBezTo>
                <a:lnTo>
                  <a:pt x="88201" y="407080"/>
                </a:lnTo>
                <a:cubicBezTo>
                  <a:pt x="39489" y="407080"/>
                  <a:pt x="0" y="367591"/>
                  <a:pt x="0" y="318879"/>
                </a:cubicBezTo>
                <a:lnTo>
                  <a:pt x="0" y="88201"/>
                </a:lnTo>
                <a:cubicBezTo>
                  <a:pt x="0" y="39489"/>
                  <a:pt x="39489" y="0"/>
                  <a:pt x="88201" y="0"/>
                </a:cubicBezTo>
                <a:lnTo>
                  <a:pt x="291741" y="0"/>
                </a:lnTo>
                <a:cubicBezTo>
                  <a:pt x="340452" y="0"/>
                  <a:pt x="379941" y="39489"/>
                  <a:pt x="379941" y="88201"/>
                </a:cubicBezTo>
                <a:lnTo>
                  <a:pt x="379941" y="318879"/>
                </a:lnTo>
                <a:close/>
                <a:moveTo>
                  <a:pt x="536314" y="37804"/>
                </a:moveTo>
                <a:cubicBezTo>
                  <a:pt x="540486" y="42714"/>
                  <a:pt x="542776" y="48947"/>
                  <a:pt x="542773" y="55390"/>
                </a:cubicBezTo>
                <a:lnTo>
                  <a:pt x="542773" y="351690"/>
                </a:lnTo>
                <a:cubicBezTo>
                  <a:pt x="542779" y="366679"/>
                  <a:pt x="530632" y="378834"/>
                  <a:pt x="515646" y="378840"/>
                </a:cubicBezTo>
                <a:cubicBezTo>
                  <a:pt x="509197" y="378840"/>
                  <a:pt x="502958" y="376546"/>
                  <a:pt x="498049" y="372370"/>
                </a:cubicBezTo>
                <a:lnTo>
                  <a:pt x="407080" y="294997"/>
                </a:lnTo>
                <a:lnTo>
                  <a:pt x="407080" y="112028"/>
                </a:lnTo>
                <a:lnTo>
                  <a:pt x="498049" y="34710"/>
                </a:lnTo>
                <a:cubicBezTo>
                  <a:pt x="509463" y="24997"/>
                  <a:pt x="526591" y="26377"/>
                  <a:pt x="536304" y="37793"/>
                </a:cubicBezTo>
                <a:cubicBezTo>
                  <a:pt x="536309" y="37797"/>
                  <a:pt x="536312" y="37800"/>
                  <a:pt x="536314" y="37804"/>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2" name="Straight Connector 11">
            <a:extLst>
              <a:ext uri="{FF2B5EF4-FFF2-40B4-BE49-F238E27FC236}">
                <a16:creationId xmlns:a16="http://schemas.microsoft.com/office/drawing/2014/main" id="{917B680F-49B9-289B-28E1-D54F128D2666}"/>
              </a:ext>
              <a:ext uri="{C183D7F6-B498-43B3-948B-1728B52AA6E4}">
                <adec:decorative xmlns:adec="http://schemas.microsoft.com/office/drawing/2017/decorative" val="1"/>
              </a:ext>
            </a:extLst>
          </p:cNvPr>
          <p:cNvCxnSpPr>
            <a:cxnSpLocks/>
          </p:cNvCxnSpPr>
          <p:nvPr/>
        </p:nvCxnSpPr>
        <p:spPr>
          <a:xfrm>
            <a:off x="7226422"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Graphic 4" descr="Routing icon">
            <a:extLst>
              <a:ext uri="{FF2B5EF4-FFF2-40B4-BE49-F238E27FC236}">
                <a16:creationId xmlns:a16="http://schemas.microsoft.com/office/drawing/2014/main" id="{D12727C4-B6CE-FA02-9EF9-6216D344AC3D}"/>
              </a:ext>
            </a:extLst>
          </p:cNvPr>
          <p:cNvSpPr/>
          <p:nvPr/>
        </p:nvSpPr>
        <p:spPr>
          <a:xfrm>
            <a:off x="8067394" y="2546406"/>
            <a:ext cx="542862" cy="542805"/>
          </a:xfrm>
          <a:custGeom>
            <a:avLst/>
            <a:gdLst>
              <a:gd name="connsiteX0" fmla="*/ 453487 w 542862"/>
              <a:gd name="connsiteY0" fmla="*/ 7944 h 542805"/>
              <a:gd name="connsiteX1" fmla="*/ 415099 w 542862"/>
              <a:gd name="connsiteY1" fmla="*/ 7957 h 542805"/>
              <a:gd name="connsiteX2" fmla="*/ 415113 w 542862"/>
              <a:gd name="connsiteY2" fmla="*/ 46345 h 542805"/>
              <a:gd name="connsiteX3" fmla="*/ 450176 w 542862"/>
              <a:gd name="connsiteY3" fmla="*/ 81354 h 542805"/>
              <a:gd name="connsiteX4" fmla="*/ 298417 w 542862"/>
              <a:gd name="connsiteY4" fmla="*/ 81354 h 542805"/>
              <a:gd name="connsiteX5" fmla="*/ 217001 w 542862"/>
              <a:gd name="connsiteY5" fmla="*/ 162770 h 542805"/>
              <a:gd name="connsiteX6" fmla="*/ 217001 w 542862"/>
              <a:gd name="connsiteY6" fmla="*/ 406991 h 542805"/>
              <a:gd name="connsiteX7" fmla="*/ 189862 w 542862"/>
              <a:gd name="connsiteY7" fmla="*/ 434129 h 542805"/>
              <a:gd name="connsiteX8" fmla="*/ 158164 w 542862"/>
              <a:gd name="connsiteY8" fmla="*/ 434129 h 542805"/>
              <a:gd name="connsiteX9" fmla="*/ 54114 w 542862"/>
              <a:gd name="connsiteY9" fmla="*/ 384737 h 542805"/>
              <a:gd name="connsiteX10" fmla="*/ 0 w 542862"/>
              <a:gd name="connsiteY10" fmla="*/ 461376 h 542805"/>
              <a:gd name="connsiteX11" fmla="*/ 81404 w 542862"/>
              <a:gd name="connsiteY11" fmla="*/ 542806 h 542805"/>
              <a:gd name="connsiteX12" fmla="*/ 158218 w 542862"/>
              <a:gd name="connsiteY12" fmla="*/ 488407 h 542805"/>
              <a:gd name="connsiteX13" fmla="*/ 189862 w 542862"/>
              <a:gd name="connsiteY13" fmla="*/ 488407 h 542805"/>
              <a:gd name="connsiteX14" fmla="*/ 271278 w 542862"/>
              <a:gd name="connsiteY14" fmla="*/ 406991 h 542805"/>
              <a:gd name="connsiteX15" fmla="*/ 271278 w 542862"/>
              <a:gd name="connsiteY15" fmla="*/ 162743 h 542805"/>
              <a:gd name="connsiteX16" fmla="*/ 298417 w 542862"/>
              <a:gd name="connsiteY16" fmla="*/ 135604 h 542805"/>
              <a:gd name="connsiteX17" fmla="*/ 450095 w 542862"/>
              <a:gd name="connsiteY17" fmla="*/ 135604 h 542805"/>
              <a:gd name="connsiteX18" fmla="*/ 414950 w 542862"/>
              <a:gd name="connsiteY18" fmla="*/ 170640 h 542805"/>
              <a:gd name="connsiteX19" fmla="*/ 413639 w 542862"/>
              <a:gd name="connsiteY19" fmla="*/ 208997 h 542805"/>
              <a:gd name="connsiteX20" fmla="*/ 451997 w 542862"/>
              <a:gd name="connsiteY20" fmla="*/ 210308 h 542805"/>
              <a:gd name="connsiteX21" fmla="*/ 453216 w 542862"/>
              <a:gd name="connsiteY21" fmla="*/ 209095 h 542805"/>
              <a:gd name="connsiteX22" fmla="*/ 534903 w 542862"/>
              <a:gd name="connsiteY22" fmla="*/ 127679 h 542805"/>
              <a:gd name="connsiteX23" fmla="*/ 534925 w 542862"/>
              <a:gd name="connsiteY23" fmla="*/ 89300 h 542805"/>
              <a:gd name="connsiteX24" fmla="*/ 534903 w 542862"/>
              <a:gd name="connsiteY24" fmla="*/ 89278 h 542805"/>
              <a:gd name="connsiteX25" fmla="*/ 453487 w 542862"/>
              <a:gd name="connsiteY25" fmla="*/ 7944 h 54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862" h="542805">
                <a:moveTo>
                  <a:pt x="453487" y="7944"/>
                </a:moveTo>
                <a:cubicBezTo>
                  <a:pt x="442884" y="-2653"/>
                  <a:pt x="425697" y="-2647"/>
                  <a:pt x="415099" y="7957"/>
                </a:cubicBezTo>
                <a:cubicBezTo>
                  <a:pt x="404502" y="18561"/>
                  <a:pt x="404510" y="35748"/>
                  <a:pt x="415113" y="46345"/>
                </a:cubicBezTo>
                <a:lnTo>
                  <a:pt x="450176" y="81354"/>
                </a:lnTo>
                <a:lnTo>
                  <a:pt x="298417" y="81354"/>
                </a:lnTo>
                <a:cubicBezTo>
                  <a:pt x="253451" y="81354"/>
                  <a:pt x="217001" y="117805"/>
                  <a:pt x="217001" y="162770"/>
                </a:cubicBezTo>
                <a:lnTo>
                  <a:pt x="217001" y="406991"/>
                </a:lnTo>
                <a:cubicBezTo>
                  <a:pt x="217001" y="421979"/>
                  <a:pt x="204851" y="434129"/>
                  <a:pt x="189862" y="434129"/>
                </a:cubicBezTo>
                <a:lnTo>
                  <a:pt x="158164" y="434129"/>
                </a:lnTo>
                <a:cubicBezTo>
                  <a:pt x="143071" y="391758"/>
                  <a:pt x="96486" y="369645"/>
                  <a:pt x="54114" y="384737"/>
                </a:cubicBezTo>
                <a:cubicBezTo>
                  <a:pt x="21696" y="396284"/>
                  <a:pt x="34" y="426962"/>
                  <a:pt x="0" y="461376"/>
                </a:cubicBezTo>
                <a:cubicBezTo>
                  <a:pt x="-7" y="506343"/>
                  <a:pt x="36439" y="542798"/>
                  <a:pt x="81404" y="542806"/>
                </a:cubicBezTo>
                <a:cubicBezTo>
                  <a:pt x="115958" y="542811"/>
                  <a:pt x="146752" y="521003"/>
                  <a:pt x="158218" y="488407"/>
                </a:cubicBezTo>
                <a:lnTo>
                  <a:pt x="189862" y="488407"/>
                </a:lnTo>
                <a:cubicBezTo>
                  <a:pt x="234828" y="488407"/>
                  <a:pt x="271278" y="451957"/>
                  <a:pt x="271278" y="406991"/>
                </a:cubicBezTo>
                <a:lnTo>
                  <a:pt x="271278" y="162743"/>
                </a:lnTo>
                <a:cubicBezTo>
                  <a:pt x="271278" y="147754"/>
                  <a:pt x="283428" y="135604"/>
                  <a:pt x="298417" y="135604"/>
                </a:cubicBezTo>
                <a:lnTo>
                  <a:pt x="450095" y="135604"/>
                </a:lnTo>
                <a:lnTo>
                  <a:pt x="414950" y="170640"/>
                </a:lnTo>
                <a:cubicBezTo>
                  <a:pt x="403997" y="180870"/>
                  <a:pt x="403411" y="198043"/>
                  <a:pt x="413639" y="208997"/>
                </a:cubicBezTo>
                <a:cubicBezTo>
                  <a:pt x="423871" y="219951"/>
                  <a:pt x="441044" y="220537"/>
                  <a:pt x="451997" y="210308"/>
                </a:cubicBezTo>
                <a:cubicBezTo>
                  <a:pt x="452415" y="209917"/>
                  <a:pt x="452822" y="209512"/>
                  <a:pt x="453216" y="209095"/>
                </a:cubicBezTo>
                <a:lnTo>
                  <a:pt x="534903" y="127679"/>
                </a:lnTo>
                <a:cubicBezTo>
                  <a:pt x="545506" y="117087"/>
                  <a:pt x="545517" y="99904"/>
                  <a:pt x="534925" y="89300"/>
                </a:cubicBezTo>
                <a:cubicBezTo>
                  <a:pt x="534917" y="89292"/>
                  <a:pt x="534911" y="89285"/>
                  <a:pt x="534903" y="89278"/>
                </a:cubicBezTo>
                <a:lnTo>
                  <a:pt x="453487" y="7944"/>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3" name="Straight Connector 12">
            <a:extLst>
              <a:ext uri="{FF2B5EF4-FFF2-40B4-BE49-F238E27FC236}">
                <a16:creationId xmlns:a16="http://schemas.microsoft.com/office/drawing/2014/main" id="{30804D2F-DC17-F30E-AC10-04FAD7D0ADED}"/>
              </a:ext>
              <a:ext uri="{C183D7F6-B498-43B3-948B-1728B52AA6E4}">
                <adec:decorative xmlns:adec="http://schemas.microsoft.com/office/drawing/2017/decorative" val="1"/>
              </a:ext>
            </a:extLst>
          </p:cNvPr>
          <p:cNvCxnSpPr>
            <a:cxnSpLocks/>
          </p:cNvCxnSpPr>
          <p:nvPr/>
        </p:nvCxnSpPr>
        <p:spPr>
          <a:xfrm>
            <a:off x="9451228"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Freeform: Shape 7" descr="Document icon">
            <a:extLst>
              <a:ext uri="{FF2B5EF4-FFF2-40B4-BE49-F238E27FC236}">
                <a16:creationId xmlns:a16="http://schemas.microsoft.com/office/drawing/2014/main" id="{F0806FD9-2BFD-F0FD-7547-37E053576FD4}"/>
              </a:ext>
            </a:extLst>
          </p:cNvPr>
          <p:cNvSpPr/>
          <p:nvPr/>
        </p:nvSpPr>
        <p:spPr>
          <a:xfrm>
            <a:off x="10292200" y="2546425"/>
            <a:ext cx="434219" cy="542773"/>
          </a:xfrm>
          <a:custGeom>
            <a:avLst/>
            <a:gdLst>
              <a:gd name="connsiteX0" fmla="*/ 257818 w 434219"/>
              <a:gd name="connsiteY0" fmla="*/ 13569 h 542773"/>
              <a:gd name="connsiteX1" fmla="*/ 420650 w 434219"/>
              <a:gd name="connsiteY1" fmla="*/ 176401 h 542773"/>
              <a:gd name="connsiteX2" fmla="*/ 271387 w 434219"/>
              <a:gd name="connsiteY2" fmla="*/ 176401 h 542773"/>
              <a:gd name="connsiteX3" fmla="*/ 257818 w 434219"/>
              <a:gd name="connsiteY3" fmla="*/ 162832 h 542773"/>
              <a:gd name="connsiteX4" fmla="*/ 54277 w 434219"/>
              <a:gd name="connsiteY4" fmla="*/ 0 h 542773"/>
              <a:gd name="connsiteX5" fmla="*/ 217109 w 434219"/>
              <a:gd name="connsiteY5" fmla="*/ 0 h 542773"/>
              <a:gd name="connsiteX6" fmla="*/ 217109 w 434219"/>
              <a:gd name="connsiteY6" fmla="*/ 162832 h 542773"/>
              <a:gd name="connsiteX7" fmla="*/ 271387 w 434219"/>
              <a:gd name="connsiteY7" fmla="*/ 217109 h 542773"/>
              <a:gd name="connsiteX8" fmla="*/ 434219 w 434219"/>
              <a:gd name="connsiteY8" fmla="*/ 217109 h 542773"/>
              <a:gd name="connsiteX9" fmla="*/ 434219 w 434219"/>
              <a:gd name="connsiteY9" fmla="*/ 488496 h 542773"/>
              <a:gd name="connsiteX10" fmla="*/ 379941 w 434219"/>
              <a:gd name="connsiteY10" fmla="*/ 542773 h 542773"/>
              <a:gd name="connsiteX11" fmla="*/ 54277 w 434219"/>
              <a:gd name="connsiteY11" fmla="*/ 542773 h 542773"/>
              <a:gd name="connsiteX12" fmla="*/ 0 w 434219"/>
              <a:gd name="connsiteY12" fmla="*/ 488496 h 542773"/>
              <a:gd name="connsiteX13" fmla="*/ 0 w 434219"/>
              <a:gd name="connsiteY13" fmla="*/ 54277 h 542773"/>
              <a:gd name="connsiteX14" fmla="*/ 54277 w 434219"/>
              <a:gd name="connsiteY14"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219" h="542773">
                <a:moveTo>
                  <a:pt x="257818" y="13569"/>
                </a:moveTo>
                <a:lnTo>
                  <a:pt x="420650" y="176401"/>
                </a:lnTo>
                <a:lnTo>
                  <a:pt x="271387" y="176401"/>
                </a:lnTo>
                <a:cubicBezTo>
                  <a:pt x="263894" y="176401"/>
                  <a:pt x="257818" y="170326"/>
                  <a:pt x="257818" y="162832"/>
                </a:cubicBezTo>
                <a:close/>
                <a:moveTo>
                  <a:pt x="54277" y="0"/>
                </a:moveTo>
                <a:lnTo>
                  <a:pt x="217109" y="0"/>
                </a:lnTo>
                <a:lnTo>
                  <a:pt x="217109" y="162832"/>
                </a:lnTo>
                <a:cubicBezTo>
                  <a:pt x="217109" y="192809"/>
                  <a:pt x="241409" y="217109"/>
                  <a:pt x="271387" y="217109"/>
                </a:cubicBezTo>
                <a:lnTo>
                  <a:pt x="434219" y="217109"/>
                </a:lnTo>
                <a:lnTo>
                  <a:pt x="434219" y="488496"/>
                </a:lnTo>
                <a:cubicBezTo>
                  <a:pt x="434219" y="518473"/>
                  <a:pt x="409919" y="542773"/>
                  <a:pt x="379941" y="542773"/>
                </a:cubicBezTo>
                <a:lnTo>
                  <a:pt x="54277" y="542773"/>
                </a:lnTo>
                <a:cubicBezTo>
                  <a:pt x="24301" y="542773"/>
                  <a:pt x="0" y="518473"/>
                  <a:pt x="0" y="488496"/>
                </a:cubicBezTo>
                <a:lnTo>
                  <a:pt x="0" y="54277"/>
                </a:lnTo>
                <a:cubicBezTo>
                  <a:pt x="0" y="24301"/>
                  <a:pt x="24301" y="0"/>
                  <a:pt x="54277"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9" name="Content Placeholder 2">
            <a:extLst>
              <a:ext uri="{FF2B5EF4-FFF2-40B4-BE49-F238E27FC236}">
                <a16:creationId xmlns:a16="http://schemas.microsoft.com/office/drawing/2014/main" id="{E2393B87-A358-6B8C-0F23-7FC25A62F3DB}"/>
              </a:ext>
            </a:extLst>
          </p:cNvPr>
          <p:cNvSpPr txBox="1">
            <a:spLocks/>
          </p:cNvSpPr>
          <p:nvPr/>
        </p:nvSpPr>
        <p:spPr>
          <a:xfrm>
            <a:off x="918023" y="3814755"/>
            <a:ext cx="10226227" cy="1524841"/>
          </a:xfrm>
          <a:prstGeom prst="rect">
            <a:avLst/>
          </a:prstGeom>
        </p:spPr>
        <p:txBody>
          <a:bodyPr vert="horz" lIns="91440" tIns="45720" rIns="91440" bIns="45720" rtlCol="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000"/>
              <a:t>Images, sounds, graphs, and more</a:t>
            </a:r>
          </a:p>
          <a:p>
            <a:pPr>
              <a:buFont typeface="Arial" panose="020B0604020202020204" pitchFamily="34" charset="0"/>
              <a:buChar char="•"/>
            </a:pPr>
            <a:r>
              <a:rPr lang="en-US" sz="2000"/>
              <a:t>Multi-modal embeddings - e.g., images + sentences in Azure AI Vision</a:t>
            </a:r>
          </a:p>
        </p:txBody>
      </p:sp>
      <p:sp>
        <p:nvSpPr>
          <p:cNvPr id="15" name="Rectangle: Rounded Corners 7">
            <a:extLst>
              <a:ext uri="{FF2B5EF4-FFF2-40B4-BE49-F238E27FC236}">
                <a16:creationId xmlns:a16="http://schemas.microsoft.com/office/drawing/2014/main" id="{3C45AF55-B178-677F-B6EF-DA8090A1A3C4}"/>
              </a:ext>
            </a:extLst>
          </p:cNvPr>
          <p:cNvSpPr/>
          <p:nvPr/>
        </p:nvSpPr>
        <p:spPr>
          <a:xfrm>
            <a:off x="588262" y="5540137"/>
            <a:ext cx="4333326"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Searching images</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aka.ms/aitour/image-search</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spTree>
    <p:extLst>
      <p:ext uri="{BB962C8B-B14F-4D97-AF65-F5344CB8AC3E}">
        <p14:creationId xmlns:p14="http://schemas.microsoft.com/office/powerpoint/2010/main" val="1803119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0"/>
                                  </p:stCondLst>
                                  <p:childTnLst>
                                    <p:animMotion origin="layout" path="M -2.29167E-6 3.7037E-7 L -2.29167E-6 0.03542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0"/>
                                  </p:stCondLst>
                                  <p:childTnLst>
                                    <p:animMotion origin="layout" path="M -4.375E-6 3.7037E-7 L -4.375E-6 0.03542 " pathEditMode="relative" rAng="0" ptsTypes="AA">
                                      <p:cBhvr>
                                        <p:cTn id="29" dur="700" spd="-100000" fill="hold"/>
                                        <p:tgtEl>
                                          <p:spTgt spid="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0"/>
                                  </p:stCondLst>
                                  <p:childTnLst>
                                    <p:animMotion origin="layout" path="M 0 3.7037E-7 L 0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0"/>
                                  </p:stCondLst>
                                  <p:childTnLst>
                                    <p:animMotion origin="layout" path="M 0 3.7037E-7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nodeType="withEffect">
                                  <p:stCondLst>
                                    <p:cond delay="0"/>
                                  </p:stCondLst>
                                  <p:childTnLst>
                                    <p:animMotion origin="layout" path="M 0 3.7037E-7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nodeType="withEffect">
                                  <p:stCondLst>
                                    <p:cond delay="0"/>
                                  </p:stCondLst>
                                  <p:childTnLst>
                                    <p:animMotion origin="layout" path="M 0 3.7037E-7 L 0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nodeType="withEffect">
                                  <p:stCondLst>
                                    <p:cond delay="0"/>
                                  </p:stCondLst>
                                  <p:childTnLst>
                                    <p:animMotion origin="layout" path="M 0 3.7037E-7 L 0 0.03542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grpId="1" nodeType="withEffect">
                                  <p:stCondLst>
                                    <p:cond delay="0"/>
                                  </p:stCondLst>
                                  <p:childTnLst>
                                    <p:animMotion origin="layout" path="M 0 3.7037E-7 L 0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42" presetClass="path" presetSubtype="0" decel="100000" fill="hold" grpId="1" nodeType="withEffect">
                                  <p:stCondLst>
                                    <p:cond delay="0"/>
                                  </p:stCondLst>
                                  <p:childTnLst>
                                    <p:animMotion origin="layout" path="M -1.875E-6 2.96296E-6 L -1.875E-6 0.03541 " pathEditMode="relative" rAng="0" ptsTypes="AA">
                                      <p:cBhvr>
                                        <p:cTn id="64" dur="700" spd="-100000" fill="hold"/>
                                        <p:tgtEl>
                                          <p:spTgt spid="19"/>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42" presetClass="path" presetSubtype="0" decel="100000" fill="hold" grpId="1" nodeType="withEffect">
                                  <p:stCondLst>
                                    <p:cond delay="100"/>
                                  </p:stCondLst>
                                  <p:childTnLst>
                                    <p:animMotion origin="layout" path="M 0 -2.59259E-6 L 0 0.03542 " pathEditMode="relative" rAng="0" ptsTypes="AA">
                                      <p:cBhvr>
                                        <p:cTn id="6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4" grpId="0" animBg="1"/>
      <p:bldP spid="4" grpId="1" animBg="1"/>
      <p:bldP spid="9" grpId="0" animBg="1"/>
      <p:bldP spid="9" grpId="1" animBg="1"/>
      <p:bldP spid="7" grpId="0" animBg="1"/>
      <p:bldP spid="7" grpId="1" animBg="1"/>
      <p:bldP spid="6" grpId="0" animBg="1"/>
      <p:bldP spid="6" grpId="1" animBg="1"/>
      <p:bldP spid="5" grpId="0" animBg="1"/>
      <p:bldP spid="5" grpId="1" animBg="1"/>
      <p:bldP spid="8" grpId="0" animBg="1"/>
      <p:bldP spid="8" grpId="1" animBg="1"/>
      <p:bldP spid="19" grpId="0"/>
      <p:bldP spid="19" grpId="1"/>
      <p:bldP spid="15" grpId="0" animBg="1"/>
      <p:bldP spid="1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CB35D-6234-0B8A-E356-3074C0F7F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D2159-1A47-0858-F54B-BC8C620C3DFB}"/>
              </a:ext>
            </a:extLst>
          </p:cNvPr>
          <p:cNvSpPr>
            <a:spLocks noGrp="1"/>
          </p:cNvSpPr>
          <p:nvPr>
            <p:ph type="title"/>
          </p:nvPr>
        </p:nvSpPr>
        <p:spPr>
          <a:xfrm>
            <a:off x="588263" y="457200"/>
            <a:ext cx="11018520" cy="553998"/>
          </a:xfrm>
        </p:spPr>
        <p:txBody>
          <a:bodyPr/>
          <a:lstStyle/>
          <a:p>
            <a:r>
              <a:rPr lang="en-US">
                <a:cs typeface="Segoe UI"/>
              </a:rPr>
              <a:t>Optimal relevance: Hybrid search + Semantic ranker </a:t>
            </a:r>
          </a:p>
        </p:txBody>
      </p:sp>
      <p:sp>
        <p:nvSpPr>
          <p:cNvPr id="36" name="Rectangle: Rounded Corners 7">
            <a:extLst>
              <a:ext uri="{FF2B5EF4-FFF2-40B4-BE49-F238E27FC236}">
                <a16:creationId xmlns:a16="http://schemas.microsoft.com/office/drawing/2014/main" id="{962C76DC-B41C-54E1-05F4-587A4DB11068}"/>
              </a:ext>
            </a:extLst>
          </p:cNvPr>
          <p:cNvSpPr/>
          <p:nvPr/>
        </p:nvSpPr>
        <p:spPr>
          <a:xfrm>
            <a:off x="5864085" y="6306760"/>
            <a:ext cx="5908259"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Compare text, vector, hybrid, reranker</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aka.ms/aitour/search-relevance</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grpSp>
        <p:nvGrpSpPr>
          <p:cNvPr id="61" name="Group 60">
            <a:extLst>
              <a:ext uri="{FF2B5EF4-FFF2-40B4-BE49-F238E27FC236}">
                <a16:creationId xmlns:a16="http://schemas.microsoft.com/office/drawing/2014/main" id="{E95898D9-1A9E-99D3-BF44-49B65A404625}"/>
              </a:ext>
            </a:extLst>
          </p:cNvPr>
          <p:cNvGrpSpPr/>
          <p:nvPr/>
        </p:nvGrpSpPr>
        <p:grpSpPr>
          <a:xfrm>
            <a:off x="8376890" y="2868136"/>
            <a:ext cx="3587717" cy="923883"/>
            <a:chOff x="8376890" y="2868136"/>
            <a:chExt cx="3587717" cy="923883"/>
          </a:xfrm>
        </p:grpSpPr>
        <p:sp>
          <p:nvSpPr>
            <p:cNvPr id="19" name="Rectangle: Rounded Corners 8">
              <a:extLst>
                <a:ext uri="{FF2B5EF4-FFF2-40B4-BE49-F238E27FC236}">
                  <a16:creationId xmlns:a16="http://schemas.microsoft.com/office/drawing/2014/main" id="{60994124-5982-18BF-CACE-8EE175F3A666}"/>
                </a:ext>
                <a:ext uri="{C183D7F6-B498-43B3-948B-1728B52AA6E4}">
                  <adec:decorative xmlns:adec="http://schemas.microsoft.com/office/drawing/2017/decorative" val="1"/>
                </a:ext>
              </a:extLst>
            </p:cNvPr>
            <p:cNvSpPr/>
            <p:nvPr/>
          </p:nvSpPr>
          <p:spPr>
            <a:xfrm>
              <a:off x="9473483"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 model</a:t>
              </a:r>
            </a:p>
          </p:txBody>
        </p:sp>
        <p:cxnSp>
          <p:nvCxnSpPr>
            <p:cNvPr id="5" name="Straight Arrow Connector 4">
              <a:extLst>
                <a:ext uri="{FF2B5EF4-FFF2-40B4-BE49-F238E27FC236}">
                  <a16:creationId xmlns:a16="http://schemas.microsoft.com/office/drawing/2014/main" id="{6A4F2907-0C66-84E0-D9BC-AF0EF2D2D429}"/>
                </a:ext>
                <a:ext uri="{C183D7F6-B498-43B3-948B-1728B52AA6E4}">
                  <adec:decorative xmlns:adec="http://schemas.microsoft.com/office/drawing/2017/decorative" val="1"/>
                </a:ext>
              </a:extLst>
            </p:cNvPr>
            <p:cNvCxnSpPr>
              <a:cxnSpLocks/>
              <a:stCxn id="18" idx="3"/>
              <a:endCxn id="19" idx="1"/>
            </p:cNvCxnSpPr>
            <p:nvPr/>
          </p:nvCxnSpPr>
          <p:spPr>
            <a:xfrm>
              <a:off x="8376890" y="3330078"/>
              <a:ext cx="1096593" cy="0"/>
            </a:xfrm>
            <a:prstGeom prst="straightConnector1">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AFEA3F0-FB7F-FBF6-A9F8-56F1B0CC495E}"/>
              </a:ext>
            </a:extLst>
          </p:cNvPr>
          <p:cNvGrpSpPr/>
          <p:nvPr/>
        </p:nvGrpSpPr>
        <p:grpSpPr>
          <a:xfrm>
            <a:off x="3928829" y="2243927"/>
            <a:ext cx="4448061" cy="2274417"/>
            <a:chOff x="3928829" y="2243927"/>
            <a:chExt cx="4448061" cy="2274417"/>
          </a:xfrm>
        </p:grpSpPr>
        <p:sp>
          <p:nvSpPr>
            <p:cNvPr id="18" name="Rectangle: Rounded Corners 7">
              <a:extLst>
                <a:ext uri="{FF2B5EF4-FFF2-40B4-BE49-F238E27FC236}">
                  <a16:creationId xmlns:a16="http://schemas.microsoft.com/office/drawing/2014/main" id="{C3FB6047-84B5-6850-FA86-E78CA23C5CA7}"/>
                </a:ext>
                <a:ext uri="{C183D7F6-B498-43B3-948B-1728B52AA6E4}">
                  <adec:decorative xmlns:adec="http://schemas.microsoft.com/office/drawing/2017/decorative" val="1"/>
                </a:ext>
              </a:extLst>
            </p:cNvPr>
            <p:cNvSpPr/>
            <p:nvPr/>
          </p:nvSpPr>
          <p:spPr>
            <a:xfrm>
              <a:off x="5885766"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cxnSp>
          <p:nvCxnSpPr>
            <p:cNvPr id="6" name="Connector: Elbow 22">
              <a:extLst>
                <a:ext uri="{FF2B5EF4-FFF2-40B4-BE49-F238E27FC236}">
                  <a16:creationId xmlns:a16="http://schemas.microsoft.com/office/drawing/2014/main" id="{F6CCD6A2-97DA-166E-FB07-1F05163FB57F}"/>
                </a:ext>
                <a:ext uri="{C183D7F6-B498-43B3-948B-1728B52AA6E4}">
                  <adec:decorative xmlns:adec="http://schemas.microsoft.com/office/drawing/2017/decorative" val="1"/>
                </a:ext>
              </a:extLst>
            </p:cNvPr>
            <p:cNvCxnSpPr>
              <a:cxnSpLocks/>
              <a:stCxn id="15" idx="4"/>
              <a:endCxn id="18" idx="1"/>
            </p:cNvCxnSpPr>
            <p:nvPr/>
          </p:nvCxnSpPr>
          <p:spPr>
            <a:xfrm flipV="1">
              <a:off x="3936921" y="3330078"/>
              <a:ext cx="1948845" cy="1188266"/>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 name="Connector: Elbow 23">
              <a:extLst>
                <a:ext uri="{FF2B5EF4-FFF2-40B4-BE49-F238E27FC236}">
                  <a16:creationId xmlns:a16="http://schemas.microsoft.com/office/drawing/2014/main" id="{696716E6-36E6-BCFE-B20B-A2DC0E1FDD72}"/>
                </a:ext>
                <a:ext uri="{C183D7F6-B498-43B3-948B-1728B52AA6E4}">
                  <adec:decorative xmlns:adec="http://schemas.microsoft.com/office/drawing/2017/decorative" val="1"/>
                </a:ext>
              </a:extLst>
            </p:cNvPr>
            <p:cNvCxnSpPr>
              <a:cxnSpLocks/>
              <a:stCxn id="17" idx="4"/>
              <a:endCxn id="18" idx="1"/>
            </p:cNvCxnSpPr>
            <p:nvPr/>
          </p:nvCxnSpPr>
          <p:spPr>
            <a:xfrm>
              <a:off x="3928829" y="2243927"/>
              <a:ext cx="1956937" cy="1086151"/>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aphicFrame>
        <p:nvGraphicFramePr>
          <p:cNvPr id="3" name="Table 2">
            <a:extLst>
              <a:ext uri="{FF2B5EF4-FFF2-40B4-BE49-F238E27FC236}">
                <a16:creationId xmlns:a16="http://schemas.microsoft.com/office/drawing/2014/main" id="{3F4386A3-E62A-CA6C-C472-6DE6F1F9EB3C}"/>
              </a:ext>
            </a:extLst>
          </p:cNvPr>
          <p:cNvGraphicFramePr>
            <a:graphicFrameLocks noGrp="1"/>
          </p:cNvGraphicFramePr>
          <p:nvPr>
            <p:extLst>
              <p:ext uri="{D42A27DB-BD31-4B8C-83A1-F6EECF244321}">
                <p14:modId xmlns:p14="http://schemas.microsoft.com/office/powerpoint/2010/main" val="1532456312"/>
              </p:ext>
            </p:extLst>
          </p:nvPr>
        </p:nvGraphicFramePr>
        <p:xfrm>
          <a:off x="1657338" y="2831668"/>
          <a:ext cx="2587337" cy="64008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Bahamas</a:t>
                      </a:r>
                    </a:p>
                  </a:txBody>
                  <a:tcPr/>
                </a:tc>
                <a:extLst>
                  <a:ext uri="{0D108BD9-81ED-4DB2-BD59-A6C34878D82A}">
                    <a16:rowId xmlns:a16="http://schemas.microsoft.com/office/drawing/2014/main" val="4216800493"/>
                  </a:ext>
                </a:extLst>
              </a:tr>
            </a:tbl>
          </a:graphicData>
        </a:graphic>
      </p:graphicFrame>
      <p:graphicFrame>
        <p:nvGraphicFramePr>
          <p:cNvPr id="10" name="Table 9">
            <a:extLst>
              <a:ext uri="{FF2B5EF4-FFF2-40B4-BE49-F238E27FC236}">
                <a16:creationId xmlns:a16="http://schemas.microsoft.com/office/drawing/2014/main" id="{E1ABC343-2D12-1B07-BA44-7A0D3B0784F3}"/>
              </a:ext>
            </a:extLst>
          </p:cNvPr>
          <p:cNvGraphicFramePr>
            <a:graphicFrameLocks noGrp="1"/>
          </p:cNvGraphicFramePr>
          <p:nvPr>
            <p:extLst>
              <p:ext uri="{D42A27DB-BD31-4B8C-83A1-F6EECF244321}">
                <p14:modId xmlns:p14="http://schemas.microsoft.com/office/powerpoint/2010/main" val="872716694"/>
              </p:ext>
            </p:extLst>
          </p:nvPr>
        </p:nvGraphicFramePr>
        <p:xfrm>
          <a:off x="1657338" y="5072176"/>
          <a:ext cx="2587337" cy="128016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the Carribean</a:t>
                      </a:r>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3" name="Table 12">
            <a:extLst>
              <a:ext uri="{FF2B5EF4-FFF2-40B4-BE49-F238E27FC236}">
                <a16:creationId xmlns:a16="http://schemas.microsoft.com/office/drawing/2014/main" id="{02B94CFD-43B5-BF7C-A333-6C0498D132C5}"/>
              </a:ext>
            </a:extLst>
          </p:cNvPr>
          <p:cNvGraphicFramePr>
            <a:graphicFrameLocks noGrp="1"/>
          </p:cNvGraphicFramePr>
          <p:nvPr>
            <p:extLst>
              <p:ext uri="{D42A27DB-BD31-4B8C-83A1-F6EECF244321}">
                <p14:modId xmlns:p14="http://schemas.microsoft.com/office/powerpoint/2010/main" val="2963778879"/>
              </p:ext>
            </p:extLst>
          </p:nvPr>
        </p:nvGraphicFramePr>
        <p:xfrm>
          <a:off x="5934660" y="3900743"/>
          <a:ext cx="2442230" cy="1920240"/>
        </p:xfrm>
        <a:graphic>
          <a:graphicData uri="http://schemas.openxmlformats.org/drawingml/2006/table">
            <a:tbl>
              <a:tblPr bandRow="1">
                <a:tableStyleId>{5C22544A-7EE6-4342-B048-85BDC9FD1C3A}</a:tableStyleId>
              </a:tblPr>
              <a:tblGrid>
                <a:gridCol w="386469">
                  <a:extLst>
                    <a:ext uri="{9D8B030D-6E8A-4147-A177-3AD203B41FA5}">
                      <a16:colId xmlns:a16="http://schemas.microsoft.com/office/drawing/2014/main" val="461969700"/>
                    </a:ext>
                  </a:extLst>
                </a:gridCol>
                <a:gridCol w="2055761">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the Carribean</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Bahamas</a:t>
                      </a:r>
                      <a:endParaRPr lang="en-US"/>
                    </a:p>
                  </a:txBody>
                  <a:tcPr/>
                </a:tc>
                <a:extLst>
                  <a:ext uri="{0D108BD9-81ED-4DB2-BD59-A6C34878D82A}">
                    <a16:rowId xmlns:a16="http://schemas.microsoft.com/office/drawing/2014/main" val="1956623344"/>
                  </a:ext>
                </a:extLst>
              </a:tr>
              <a:tr h="305170">
                <a:tc>
                  <a:txBody>
                    <a:bodyPr/>
                    <a:lstStyle/>
                    <a:p>
                      <a:pPr lvl="0">
                        <a:buNone/>
                      </a:pPr>
                      <a:r>
                        <a:rPr lang="en-US"/>
                        <a:t>3</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4" name="Table 13">
            <a:extLst>
              <a:ext uri="{FF2B5EF4-FFF2-40B4-BE49-F238E27FC236}">
                <a16:creationId xmlns:a16="http://schemas.microsoft.com/office/drawing/2014/main" id="{4AFB2F8F-1FCA-E01B-94C2-895BE90D0202}"/>
              </a:ext>
            </a:extLst>
          </p:cNvPr>
          <p:cNvGraphicFramePr>
            <a:graphicFrameLocks noGrp="1"/>
          </p:cNvGraphicFramePr>
          <p:nvPr>
            <p:extLst>
              <p:ext uri="{D42A27DB-BD31-4B8C-83A1-F6EECF244321}">
                <p14:modId xmlns:p14="http://schemas.microsoft.com/office/powerpoint/2010/main" val="1308212886"/>
              </p:ext>
            </p:extLst>
          </p:nvPr>
        </p:nvGraphicFramePr>
        <p:xfrm>
          <a:off x="9473484" y="3975739"/>
          <a:ext cx="2491124" cy="1280160"/>
        </p:xfrm>
        <a:graphic>
          <a:graphicData uri="http://schemas.openxmlformats.org/drawingml/2006/table">
            <a:tbl>
              <a:tblPr bandRow="1">
                <a:tableStyleId>{5C22544A-7EE6-4342-B048-85BDC9FD1C3A}</a:tableStyleId>
              </a:tblPr>
              <a:tblGrid>
                <a:gridCol w="394207">
                  <a:extLst>
                    <a:ext uri="{9D8B030D-6E8A-4147-A177-3AD203B41FA5}">
                      <a16:colId xmlns:a16="http://schemas.microsoft.com/office/drawing/2014/main" val="461969700"/>
                    </a:ext>
                  </a:extLst>
                </a:gridCol>
                <a:gridCol w="2096917">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Bahamas</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the Carribean</a:t>
                      </a:r>
                      <a:endParaRPr lang="en-US"/>
                    </a:p>
                  </a:txBody>
                  <a:tcPr/>
                </a:tc>
                <a:extLst>
                  <a:ext uri="{0D108BD9-81ED-4DB2-BD59-A6C34878D82A}">
                    <a16:rowId xmlns:a16="http://schemas.microsoft.com/office/drawing/2014/main" val="1956623344"/>
                  </a:ext>
                </a:extLst>
              </a:tr>
            </a:tbl>
          </a:graphicData>
        </a:graphic>
      </p:graphicFrame>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5D8B67D6-6824-A5B9-6CEC-EFDC0B9D4E2C}"/>
                  </a:ext>
                </a:extLst>
              </p14:cNvPr>
              <p14:cNvContentPartPr/>
              <p14:nvPr/>
            </p14:nvContentPartPr>
            <p14:xfrm>
              <a:off x="3757768" y="-357298"/>
              <a:ext cx="11373" cy="11373"/>
            </p14:xfrm>
          </p:contentPart>
        </mc:Choice>
        <mc:Fallback xmlns="">
          <p:pic>
            <p:nvPicPr>
              <p:cNvPr id="21" name="Ink 20">
                <a:extLst>
                  <a:ext uri="{FF2B5EF4-FFF2-40B4-BE49-F238E27FC236}">
                    <a16:creationId xmlns:a16="http://schemas.microsoft.com/office/drawing/2014/main" id="{5D8B67D6-6824-A5B9-6CEC-EFDC0B9D4E2C}"/>
                  </a:ext>
                </a:extLst>
              </p:cNvPr>
              <p:cNvPicPr/>
              <p:nvPr/>
            </p:nvPicPr>
            <p:blipFill>
              <a:blip r:embed="rId6"/>
              <a:stretch>
                <a:fillRect/>
              </a:stretch>
            </p:blipFill>
            <p:spPr>
              <a:xfrm>
                <a:off x="3189118" y="-925948"/>
                <a:ext cx="1137300" cy="1137300"/>
              </a:xfrm>
              <a:prstGeom prst="rect">
                <a:avLst/>
              </a:prstGeom>
            </p:spPr>
          </p:pic>
        </mc:Fallback>
      </mc:AlternateContent>
      <p:sp>
        <p:nvSpPr>
          <p:cNvPr id="25" name="TextBox 24">
            <a:extLst>
              <a:ext uri="{FF2B5EF4-FFF2-40B4-BE49-F238E27FC236}">
                <a16:creationId xmlns:a16="http://schemas.microsoft.com/office/drawing/2014/main" id="{F8759295-025E-3D72-7FC2-40D7AD877BB0}"/>
              </a:ext>
            </a:extLst>
          </p:cNvPr>
          <p:cNvSpPr txBox="1"/>
          <p:nvPr/>
        </p:nvSpPr>
        <p:spPr>
          <a:xfrm>
            <a:off x="588457" y="1266456"/>
            <a:ext cx="1058883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Question: "What underwater activities can I do in the Bahamas?"</a:t>
            </a:r>
          </a:p>
        </p:txBody>
      </p:sp>
      <p:cxnSp>
        <p:nvCxnSpPr>
          <p:cNvPr id="20" name="Connector: Curved 19">
            <a:extLst>
              <a:ext uri="{FF2B5EF4-FFF2-40B4-BE49-F238E27FC236}">
                <a16:creationId xmlns:a16="http://schemas.microsoft.com/office/drawing/2014/main" id="{51BFDBA1-C6D1-62EC-74A0-9FEE35745678}"/>
              </a:ext>
            </a:extLst>
          </p:cNvPr>
          <p:cNvCxnSpPr>
            <a:cxnSpLocks/>
          </p:cNvCxnSpPr>
          <p:nvPr/>
        </p:nvCxnSpPr>
        <p:spPr>
          <a:xfrm flipV="1">
            <a:off x="4239684" y="4238590"/>
            <a:ext cx="1698842" cy="1086151"/>
          </a:xfrm>
          <a:prstGeom prst="curvedConnector3">
            <a:avLst/>
          </a:prstGeom>
          <a:ln w="5715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AE1FC49-5100-C700-A4CC-2787523335F9}"/>
              </a:ext>
            </a:extLst>
          </p:cNvPr>
          <p:cNvCxnSpPr>
            <a:cxnSpLocks/>
            <a:stCxn id="3" idx="3"/>
            <a:endCxn id="13" idx="1"/>
          </p:cNvCxnSpPr>
          <p:nvPr/>
        </p:nvCxnSpPr>
        <p:spPr>
          <a:xfrm>
            <a:off x="4244675" y="3151708"/>
            <a:ext cx="1689985" cy="1709155"/>
          </a:xfrm>
          <a:prstGeom prst="curvedConnector3">
            <a:avLst>
              <a:gd name="adj1" fmla="val 50000"/>
            </a:avLst>
          </a:prstGeom>
          <a:ln w="57150">
            <a:solidFill>
              <a:schemeClr val="accent2"/>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A2CAC83C-DE2E-1749-A429-32400A285F24}"/>
              </a:ext>
            </a:extLst>
          </p:cNvPr>
          <p:cNvCxnSpPr>
            <a:cxnSpLocks/>
          </p:cNvCxnSpPr>
          <p:nvPr/>
        </p:nvCxnSpPr>
        <p:spPr>
          <a:xfrm flipV="1">
            <a:off x="4239684" y="5462124"/>
            <a:ext cx="1694976" cy="539000"/>
          </a:xfrm>
          <a:prstGeom prst="curvedConnector3">
            <a:avLst/>
          </a:prstGeom>
          <a:ln w="57150">
            <a:solidFill>
              <a:srgbClr val="C03BC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2">
            <a:extLst>
              <a:ext uri="{FF2B5EF4-FFF2-40B4-BE49-F238E27FC236}">
                <a16:creationId xmlns:a16="http://schemas.microsoft.com/office/drawing/2014/main" id="{91314671-B9A4-6864-4191-E5B247A627DB}"/>
              </a:ext>
            </a:extLst>
          </p:cNvPr>
          <p:cNvCxnSpPr>
            <a:cxnSpLocks/>
            <a:stCxn id="13" idx="3"/>
          </p:cNvCxnSpPr>
          <p:nvPr/>
        </p:nvCxnSpPr>
        <p:spPr>
          <a:xfrm flipV="1">
            <a:off x="8376890" y="4304963"/>
            <a:ext cx="1096593" cy="555900"/>
          </a:xfrm>
          <a:prstGeom prst="curvedConnector3">
            <a:avLst/>
          </a:prstGeom>
          <a:ln w="57150">
            <a:solidFill>
              <a:schemeClr val="accent2"/>
            </a:solidFill>
            <a:prstDash val="solid"/>
            <a:headEnd type="none" w="lg" len="med"/>
            <a:tailEnd type="triangle"/>
          </a:ln>
          <a:effectLst>
            <a:glow rad="12700">
              <a:schemeClr val="bg1"/>
            </a:glow>
          </a:effectLst>
        </p:spPr>
        <p:style>
          <a:lnRef idx="1">
            <a:schemeClr val="accent1"/>
          </a:lnRef>
          <a:fillRef idx="0">
            <a:schemeClr val="accent1"/>
          </a:fillRef>
          <a:effectRef idx="0">
            <a:schemeClr val="accent1"/>
          </a:effectRef>
          <a:fontRef idx="minor">
            <a:schemeClr val="tx1"/>
          </a:fontRef>
        </p:style>
      </p:cxnSp>
      <p:cxnSp>
        <p:nvCxnSpPr>
          <p:cNvPr id="22" name="Connector: Curved 19">
            <a:extLst>
              <a:ext uri="{FF2B5EF4-FFF2-40B4-BE49-F238E27FC236}">
                <a16:creationId xmlns:a16="http://schemas.microsoft.com/office/drawing/2014/main" id="{1F3A853C-C0D6-1B2A-58A5-764FE89B6E08}"/>
              </a:ext>
            </a:extLst>
          </p:cNvPr>
          <p:cNvCxnSpPr>
            <a:cxnSpLocks/>
          </p:cNvCxnSpPr>
          <p:nvPr/>
        </p:nvCxnSpPr>
        <p:spPr>
          <a:xfrm>
            <a:off x="8373024" y="4195377"/>
            <a:ext cx="1100459" cy="784908"/>
          </a:xfrm>
          <a:prstGeom prst="curvedConnector3">
            <a:avLst/>
          </a:prstGeom>
          <a:ln w="57150">
            <a:solidFill>
              <a:schemeClr val="accent1"/>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65F9E9B9-AC3D-DC7B-31E0-91467542D078}"/>
              </a:ext>
            </a:extLst>
          </p:cNvPr>
          <p:cNvGrpSpPr/>
          <p:nvPr/>
        </p:nvGrpSpPr>
        <p:grpSpPr>
          <a:xfrm>
            <a:off x="429104" y="1781985"/>
            <a:ext cx="3507817" cy="3198300"/>
            <a:chOff x="429104" y="1781985"/>
            <a:chExt cx="3507817" cy="3198300"/>
          </a:xfrm>
        </p:grpSpPr>
        <p:sp>
          <p:nvSpPr>
            <p:cNvPr id="15" name="Flowchart: Magnetic Disk 4">
              <a:extLst>
                <a:ext uri="{FF2B5EF4-FFF2-40B4-BE49-F238E27FC236}">
                  <a16:creationId xmlns:a16="http://schemas.microsoft.com/office/drawing/2014/main" id="{828D8AD5-B105-96D3-1579-AE9C801DFF25}"/>
                </a:ext>
                <a:ext uri="{C183D7F6-B498-43B3-948B-1728B52AA6E4}">
                  <adec:decorative xmlns:adec="http://schemas.microsoft.com/office/drawing/2017/decorative" val="1"/>
                </a:ext>
              </a:extLst>
            </p:cNvPr>
            <p:cNvSpPr/>
            <p:nvPr/>
          </p:nvSpPr>
          <p:spPr>
            <a:xfrm>
              <a:off x="1888665" y="4056402"/>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 results</a:t>
              </a:r>
            </a:p>
          </p:txBody>
        </p:sp>
        <p:sp>
          <p:nvSpPr>
            <p:cNvPr id="17" name="Flowchart: Magnetic Disk 5">
              <a:extLst>
                <a:ext uri="{FF2B5EF4-FFF2-40B4-BE49-F238E27FC236}">
                  <a16:creationId xmlns:a16="http://schemas.microsoft.com/office/drawing/2014/main" id="{B85E29AB-1C94-26FA-A31F-21DDA255C770}"/>
                </a:ext>
                <a:ext uri="{C183D7F6-B498-43B3-948B-1728B52AA6E4}">
                  <adec:decorative xmlns:adec="http://schemas.microsoft.com/office/drawing/2017/decorative" val="1"/>
                </a:ext>
              </a:extLst>
            </p:cNvPr>
            <p:cNvSpPr/>
            <p:nvPr/>
          </p:nvSpPr>
          <p:spPr>
            <a:xfrm>
              <a:off x="1880573" y="1781985"/>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 results</a:t>
              </a:r>
            </a:p>
          </p:txBody>
        </p:sp>
        <p:cxnSp>
          <p:nvCxnSpPr>
            <p:cNvPr id="7" name="Connector: Elbow 6">
              <a:extLst>
                <a:ext uri="{FF2B5EF4-FFF2-40B4-BE49-F238E27FC236}">
                  <a16:creationId xmlns:a16="http://schemas.microsoft.com/office/drawing/2014/main" id="{DA4E2305-AA02-36D7-D5AA-8F232527E339}"/>
                </a:ext>
              </a:extLst>
            </p:cNvPr>
            <p:cNvCxnSpPr>
              <a:cxnSpLocks/>
              <a:endCxn id="17" idx="2"/>
            </p:cNvCxnSpPr>
            <p:nvPr/>
          </p:nvCxnSpPr>
          <p:spPr>
            <a:xfrm rot="5400000" flipH="1" flipV="1">
              <a:off x="1064529" y="2266103"/>
              <a:ext cx="838220" cy="793868"/>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528F9E3-2BDF-6884-514D-D1346D9B49FF}"/>
                </a:ext>
              </a:extLst>
            </p:cNvPr>
            <p:cNvCxnSpPr>
              <a:cxnSpLocks/>
              <a:endCxn id="15" idx="2"/>
            </p:cNvCxnSpPr>
            <p:nvPr/>
          </p:nvCxnSpPr>
          <p:spPr>
            <a:xfrm rot="16200000" flipH="1">
              <a:off x="1023647" y="3653326"/>
              <a:ext cx="974256" cy="755780"/>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16" name="Graphic 15" descr="Badge Question Mark with solid fill">
              <a:extLst>
                <a:ext uri="{FF2B5EF4-FFF2-40B4-BE49-F238E27FC236}">
                  <a16:creationId xmlns:a16="http://schemas.microsoft.com/office/drawing/2014/main" id="{FB91C214-6BB8-98DE-ED02-652EE48B9B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4" y="2922203"/>
              <a:ext cx="914400" cy="914400"/>
            </a:xfrm>
            <a:prstGeom prst="rect">
              <a:avLst/>
            </a:prstGeom>
          </p:spPr>
        </p:pic>
      </p:grpSp>
    </p:spTree>
    <p:extLst>
      <p:ext uri="{BB962C8B-B14F-4D97-AF65-F5344CB8AC3E}">
        <p14:creationId xmlns:p14="http://schemas.microsoft.com/office/powerpoint/2010/main" val="744665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74F4E3-1F1E-C71E-1959-65B12773495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573B542-5109-0288-886F-659543420755}"/>
              </a:ext>
            </a:extLst>
          </p:cNvPr>
          <p:cNvSpPr>
            <a:spLocks noGrp="1"/>
          </p:cNvSpPr>
          <p:nvPr>
            <p:ph type="title"/>
          </p:nvPr>
        </p:nvSpPr>
        <p:spPr/>
        <p:txBody>
          <a:bodyPr/>
          <a:lstStyle/>
          <a:p>
            <a:r>
              <a:rPr lang="en-US"/>
              <a:t>Avoiding noise: Using minimum score thresholds</a:t>
            </a:r>
          </a:p>
        </p:txBody>
      </p:sp>
      <p:sp>
        <p:nvSpPr>
          <p:cNvPr id="22" name="Text Placeholder 4">
            <a:extLst>
              <a:ext uri="{FF2B5EF4-FFF2-40B4-BE49-F238E27FC236}">
                <a16:creationId xmlns:a16="http://schemas.microsoft.com/office/drawing/2014/main" id="{9C08938B-F842-47CB-E443-8DEA90BF09EC}"/>
              </a:ext>
            </a:extLst>
          </p:cNvPr>
          <p:cNvSpPr txBox="1">
            <a:spLocks/>
          </p:cNvSpPr>
          <p:nvPr/>
        </p:nvSpPr>
        <p:spPr>
          <a:xfrm>
            <a:off x="588263" y="1019905"/>
            <a:ext cx="9833045"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sz="2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Semantic ranker scores range from 0-4: </a:t>
            </a:r>
          </a:p>
        </p:txBody>
      </p:sp>
      <p:cxnSp>
        <p:nvCxnSpPr>
          <p:cNvPr id="6" name="Straight Connector 5">
            <a:extLst>
              <a:ext uri="{FF2B5EF4-FFF2-40B4-BE49-F238E27FC236}">
                <a16:creationId xmlns:a16="http://schemas.microsoft.com/office/drawing/2014/main" id="{89E4F24F-390D-15C3-A085-17CD71E74C0E}"/>
              </a:ext>
              <a:ext uri="{C183D7F6-B498-43B3-948B-1728B52AA6E4}">
                <adec:decorative xmlns:adec="http://schemas.microsoft.com/office/drawing/2017/decorative" val="1"/>
              </a:ext>
            </a:extLst>
          </p:cNvPr>
          <p:cNvCxnSpPr>
            <a:cxnSpLocks/>
          </p:cNvCxnSpPr>
          <p:nvPr/>
        </p:nvCxnSpPr>
        <p:spPr>
          <a:xfrm>
            <a:off x="586740" y="2197628"/>
            <a:ext cx="11018520" cy="0"/>
          </a:xfrm>
          <a:prstGeom prst="line">
            <a:avLst/>
          </a:prstGeom>
          <a:solidFill>
            <a:schemeClr val="bg1"/>
          </a:solidFill>
          <a:ln w="12700" cap="rnd">
            <a:solidFill>
              <a:srgbClr val="D9D9D6"/>
            </a:solidFill>
            <a:headEnd type="oval" w="lg" len="lg"/>
            <a:tailEnd type="oval" w="lg" len="lg"/>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E8EC5A5E-0B25-C7DF-1317-CC7EDAFB8C75}"/>
              </a:ext>
              <a:ext uri="{C183D7F6-B498-43B3-948B-1728B52AA6E4}">
                <adec:decorative xmlns:adec="http://schemas.microsoft.com/office/drawing/2017/decorative" val="1"/>
              </a:ext>
            </a:extLst>
          </p:cNvPr>
          <p:cNvCxnSpPr>
            <a:cxnSpLocks/>
          </p:cNvCxnSpPr>
          <p:nvPr/>
        </p:nvCxnSpPr>
        <p:spPr>
          <a:xfrm>
            <a:off x="1488027"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0A3A52EE-9BD3-4E06-286D-360266D5D9A4}"/>
              </a:ext>
              <a:ext uri="{C183D7F6-B498-43B3-948B-1728B52AA6E4}">
                <adec:decorative xmlns:adec="http://schemas.microsoft.com/office/drawing/2017/decorative" val="1"/>
              </a:ext>
            </a:extLst>
          </p:cNvPr>
          <p:cNvCxnSpPr>
            <a:cxnSpLocks/>
          </p:cNvCxnSpPr>
          <p:nvPr/>
        </p:nvCxnSpPr>
        <p:spPr>
          <a:xfrm>
            <a:off x="3780500"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03F246EE-F7FE-D289-E508-15B3FDAD632C}"/>
              </a:ext>
              <a:ext uri="{C183D7F6-B498-43B3-948B-1728B52AA6E4}">
                <adec:decorative xmlns:adec="http://schemas.microsoft.com/office/drawing/2017/decorative" val="1"/>
              </a:ext>
            </a:extLst>
          </p:cNvPr>
          <p:cNvCxnSpPr>
            <a:cxnSpLocks/>
          </p:cNvCxnSpPr>
          <p:nvPr/>
        </p:nvCxnSpPr>
        <p:spPr>
          <a:xfrm>
            <a:off x="6081296"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6CB2F792-E155-8EE9-0FE6-46A5F5DB4562}"/>
              </a:ext>
              <a:ext uri="{C183D7F6-B498-43B3-948B-1728B52AA6E4}">
                <adec:decorative xmlns:adec="http://schemas.microsoft.com/office/drawing/2017/decorative" val="1"/>
              </a:ext>
            </a:extLst>
          </p:cNvPr>
          <p:cNvCxnSpPr>
            <a:cxnSpLocks/>
          </p:cNvCxnSpPr>
          <p:nvPr/>
        </p:nvCxnSpPr>
        <p:spPr>
          <a:xfrm>
            <a:off x="8319948"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3101740E-C884-1367-33D0-C2E0DE2E5580}"/>
              </a:ext>
              <a:ext uri="{C183D7F6-B498-43B3-948B-1728B52AA6E4}">
                <adec:decorative xmlns:adec="http://schemas.microsoft.com/office/drawing/2017/decorative" val="1"/>
              </a:ext>
            </a:extLst>
          </p:cNvPr>
          <p:cNvCxnSpPr>
            <a:cxnSpLocks/>
          </p:cNvCxnSpPr>
          <p:nvPr/>
        </p:nvCxnSpPr>
        <p:spPr>
          <a:xfrm>
            <a:off x="10703973"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sp>
        <p:nvSpPr>
          <p:cNvPr id="8" name="TextBox 7">
            <a:extLst>
              <a:ext uri="{FF2B5EF4-FFF2-40B4-BE49-F238E27FC236}">
                <a16:creationId xmlns:a16="http://schemas.microsoft.com/office/drawing/2014/main" id="{C8E9F4D6-ED27-152B-CD1D-5C15CDAD1A88}"/>
              </a:ext>
            </a:extLst>
          </p:cNvPr>
          <p:cNvSpPr txBox="1"/>
          <p:nvPr/>
        </p:nvSpPr>
        <p:spPr>
          <a:xfrm>
            <a:off x="1249810" y="2542258"/>
            <a:ext cx="472736" cy="400110"/>
          </a:xfrm>
          <a:prstGeom prst="rect">
            <a:avLst/>
          </a:prstGeom>
          <a:noFill/>
        </p:spPr>
        <p:txBody>
          <a:bodyPr wrap="square">
            <a:spAutoFit/>
          </a:bodyPr>
          <a:lstStyle/>
          <a:p>
            <a:pPr algn="ctr"/>
            <a:r>
              <a:rPr lang="en-US" sz="2000">
                <a:solidFill>
                  <a:schemeClr val="tx1"/>
                </a:solidFill>
                <a:latin typeface="+mj-lt"/>
              </a:rPr>
              <a:t>0</a:t>
            </a:r>
          </a:p>
        </p:txBody>
      </p:sp>
      <p:sp>
        <p:nvSpPr>
          <p:cNvPr id="20" name="TextBox 19">
            <a:extLst>
              <a:ext uri="{FF2B5EF4-FFF2-40B4-BE49-F238E27FC236}">
                <a16:creationId xmlns:a16="http://schemas.microsoft.com/office/drawing/2014/main" id="{FFA22101-D435-6288-0295-3B0F617C13AA}"/>
              </a:ext>
            </a:extLst>
          </p:cNvPr>
          <p:cNvSpPr txBox="1"/>
          <p:nvPr/>
        </p:nvSpPr>
        <p:spPr>
          <a:xfrm>
            <a:off x="490398" y="3060474"/>
            <a:ext cx="2007276" cy="1277273"/>
          </a:xfrm>
          <a:prstGeom prst="rect">
            <a:avLst/>
          </a:prstGeom>
          <a:noFill/>
        </p:spPr>
        <p:txBody>
          <a:bodyPr wrap="square">
            <a:spAutoFit/>
          </a:bodyPr>
          <a:lstStyle/>
          <a:p>
            <a:pPr algn="ctr"/>
            <a:r>
              <a:rPr lang="en-US" sz="2400">
                <a:latin typeface="+mj-lt"/>
              </a:rPr>
              <a:t>Worst</a:t>
            </a:r>
          </a:p>
          <a:p>
            <a:pPr algn="ctr"/>
            <a:r>
              <a:rPr lang="en-US" sz="2400">
                <a:latin typeface="+mj-lt"/>
              </a:rPr>
              <a:t>Quality</a:t>
            </a:r>
          </a:p>
          <a:p>
            <a:pPr algn="ctr">
              <a:spcBef>
                <a:spcPts val="600"/>
              </a:spcBef>
            </a:pPr>
            <a:r>
              <a:rPr lang="en-US" sz="2400">
                <a:solidFill>
                  <a:schemeClr val="tx1"/>
                </a:solidFill>
                <a:latin typeface="+mj-lt"/>
              </a:rPr>
              <a:t>👎🏼</a:t>
            </a:r>
          </a:p>
        </p:txBody>
      </p:sp>
      <p:sp>
        <p:nvSpPr>
          <p:cNvPr id="10" name="TextBox 9">
            <a:extLst>
              <a:ext uri="{FF2B5EF4-FFF2-40B4-BE49-F238E27FC236}">
                <a16:creationId xmlns:a16="http://schemas.microsoft.com/office/drawing/2014/main" id="{326F28C9-6043-EF45-6DA8-E8BDC2C81E0B}"/>
              </a:ext>
            </a:extLst>
          </p:cNvPr>
          <p:cNvSpPr txBox="1"/>
          <p:nvPr/>
        </p:nvSpPr>
        <p:spPr>
          <a:xfrm>
            <a:off x="3535228" y="2542258"/>
            <a:ext cx="472736" cy="400110"/>
          </a:xfrm>
          <a:prstGeom prst="rect">
            <a:avLst/>
          </a:prstGeom>
          <a:noFill/>
        </p:spPr>
        <p:txBody>
          <a:bodyPr wrap="square">
            <a:spAutoFit/>
          </a:bodyPr>
          <a:lstStyle/>
          <a:p>
            <a:pPr algn="ctr"/>
            <a:r>
              <a:rPr lang="en-US" sz="2000">
                <a:latin typeface="+mj-lt"/>
              </a:rPr>
              <a:t>1</a:t>
            </a:r>
            <a:endParaRPr lang="en-US" sz="2000">
              <a:solidFill>
                <a:schemeClr val="tx1"/>
              </a:solidFill>
              <a:latin typeface="+mj-lt"/>
            </a:endParaRPr>
          </a:p>
        </p:txBody>
      </p:sp>
      <p:sp>
        <p:nvSpPr>
          <p:cNvPr id="11" name="TextBox 10">
            <a:extLst>
              <a:ext uri="{FF2B5EF4-FFF2-40B4-BE49-F238E27FC236}">
                <a16:creationId xmlns:a16="http://schemas.microsoft.com/office/drawing/2014/main" id="{FB92A4A8-5C0A-E3C7-10C7-F8415B6AD403}"/>
              </a:ext>
            </a:extLst>
          </p:cNvPr>
          <p:cNvSpPr txBox="1"/>
          <p:nvPr/>
        </p:nvSpPr>
        <p:spPr>
          <a:xfrm>
            <a:off x="5849705" y="2542258"/>
            <a:ext cx="472736" cy="400110"/>
          </a:xfrm>
          <a:prstGeom prst="rect">
            <a:avLst/>
          </a:prstGeom>
          <a:noFill/>
        </p:spPr>
        <p:txBody>
          <a:bodyPr wrap="square">
            <a:spAutoFit/>
          </a:bodyPr>
          <a:lstStyle/>
          <a:p>
            <a:pPr algn="ctr"/>
            <a:r>
              <a:rPr lang="en-US" sz="2000">
                <a:latin typeface="+mj-lt"/>
              </a:rPr>
              <a:t>2</a:t>
            </a:r>
            <a:endParaRPr lang="en-US" sz="2000">
              <a:solidFill>
                <a:schemeClr val="tx1"/>
              </a:solidFill>
              <a:latin typeface="+mj-lt"/>
            </a:endParaRPr>
          </a:p>
        </p:txBody>
      </p:sp>
      <p:sp>
        <p:nvSpPr>
          <p:cNvPr id="12" name="TextBox 11">
            <a:extLst>
              <a:ext uri="{FF2B5EF4-FFF2-40B4-BE49-F238E27FC236}">
                <a16:creationId xmlns:a16="http://schemas.microsoft.com/office/drawing/2014/main" id="{ABE06C74-6A7D-1DFC-8E01-ADD4B252E7F1}"/>
              </a:ext>
            </a:extLst>
          </p:cNvPr>
          <p:cNvSpPr txBox="1"/>
          <p:nvPr/>
        </p:nvSpPr>
        <p:spPr>
          <a:xfrm>
            <a:off x="8086813" y="2542258"/>
            <a:ext cx="472736" cy="400110"/>
          </a:xfrm>
          <a:prstGeom prst="rect">
            <a:avLst/>
          </a:prstGeom>
          <a:noFill/>
        </p:spPr>
        <p:txBody>
          <a:bodyPr wrap="square">
            <a:spAutoFit/>
          </a:bodyPr>
          <a:lstStyle/>
          <a:p>
            <a:pPr algn="ctr"/>
            <a:r>
              <a:rPr lang="en-US" sz="2000">
                <a:latin typeface="+mj-lt"/>
              </a:rPr>
              <a:t>3</a:t>
            </a:r>
            <a:endParaRPr lang="en-US" sz="2000">
              <a:solidFill>
                <a:schemeClr val="tx1"/>
              </a:solidFill>
              <a:latin typeface="+mj-lt"/>
            </a:endParaRPr>
          </a:p>
        </p:txBody>
      </p:sp>
      <p:sp>
        <p:nvSpPr>
          <p:cNvPr id="9" name="TextBox 8">
            <a:extLst>
              <a:ext uri="{FF2B5EF4-FFF2-40B4-BE49-F238E27FC236}">
                <a16:creationId xmlns:a16="http://schemas.microsoft.com/office/drawing/2014/main" id="{131FE6A6-4CC5-2E0E-066F-08CEE8753479}"/>
              </a:ext>
            </a:extLst>
          </p:cNvPr>
          <p:cNvSpPr txBox="1"/>
          <p:nvPr/>
        </p:nvSpPr>
        <p:spPr>
          <a:xfrm>
            <a:off x="10479349" y="2542258"/>
            <a:ext cx="472736" cy="400110"/>
          </a:xfrm>
          <a:prstGeom prst="rect">
            <a:avLst/>
          </a:prstGeom>
          <a:noFill/>
        </p:spPr>
        <p:txBody>
          <a:bodyPr wrap="square">
            <a:spAutoFit/>
          </a:bodyPr>
          <a:lstStyle/>
          <a:p>
            <a:pPr algn="ctr"/>
            <a:r>
              <a:rPr lang="en-US" sz="2000">
                <a:latin typeface="+mj-lt"/>
              </a:rPr>
              <a:t>4</a:t>
            </a:r>
            <a:endParaRPr lang="en-US" sz="2000">
              <a:solidFill>
                <a:schemeClr val="tx1"/>
              </a:solidFill>
              <a:latin typeface="+mj-lt"/>
            </a:endParaRPr>
          </a:p>
        </p:txBody>
      </p:sp>
      <p:sp>
        <p:nvSpPr>
          <p:cNvPr id="21" name="TextBox 20">
            <a:extLst>
              <a:ext uri="{FF2B5EF4-FFF2-40B4-BE49-F238E27FC236}">
                <a16:creationId xmlns:a16="http://schemas.microsoft.com/office/drawing/2014/main" id="{FD392A09-5508-02EA-E848-D1BFA017E66C}"/>
              </a:ext>
            </a:extLst>
          </p:cNvPr>
          <p:cNvSpPr txBox="1"/>
          <p:nvPr/>
        </p:nvSpPr>
        <p:spPr>
          <a:xfrm>
            <a:off x="9948073" y="3060474"/>
            <a:ext cx="1523818" cy="1277273"/>
          </a:xfrm>
          <a:prstGeom prst="rect">
            <a:avLst/>
          </a:prstGeom>
          <a:noFill/>
        </p:spPr>
        <p:txBody>
          <a:bodyPr wrap="square">
            <a:spAutoFit/>
          </a:bodyPr>
          <a:lstStyle/>
          <a:p>
            <a:pPr algn="ctr"/>
            <a:r>
              <a:rPr lang="en-US" sz="2400">
                <a:latin typeface="+mj-lt"/>
              </a:rPr>
              <a:t>Best</a:t>
            </a:r>
          </a:p>
          <a:p>
            <a:pPr algn="ctr"/>
            <a:r>
              <a:rPr lang="en-US" sz="2400">
                <a:latin typeface="+mj-lt"/>
              </a:rPr>
              <a:t>Quality</a:t>
            </a:r>
          </a:p>
          <a:p>
            <a:pPr algn="ctr">
              <a:spcBef>
                <a:spcPts val="600"/>
              </a:spcBef>
            </a:pPr>
            <a:r>
              <a:rPr lang="en-US" sz="2400">
                <a:latin typeface="+mj-lt"/>
              </a:rPr>
              <a:t>👍🏼</a:t>
            </a:r>
          </a:p>
        </p:txBody>
      </p:sp>
      <p:sp>
        <p:nvSpPr>
          <p:cNvPr id="24" name="TextBox 23">
            <a:extLst>
              <a:ext uri="{FF2B5EF4-FFF2-40B4-BE49-F238E27FC236}">
                <a16:creationId xmlns:a16="http://schemas.microsoft.com/office/drawing/2014/main" id="{D35008F2-D22E-16C7-38B3-8DA9173501BC}"/>
              </a:ext>
            </a:extLst>
          </p:cNvPr>
          <p:cNvSpPr txBox="1"/>
          <p:nvPr/>
        </p:nvSpPr>
        <p:spPr>
          <a:xfrm>
            <a:off x="586740" y="4506586"/>
            <a:ext cx="11018520" cy="1863478"/>
          </a:xfrm>
          <a:prstGeom prst="rect">
            <a:avLst/>
          </a:prstGeom>
          <a:solidFill>
            <a:schemeClr val="bg1">
              <a:lumMod val="95000"/>
            </a:schemeClr>
          </a:solidFill>
        </p:spPr>
        <p:txBody>
          <a:bodyPr wrap="square" lIns="288000" anchor="ctr">
            <a:noAutofit/>
          </a:bodyPr>
          <a:lstStyle/>
          <a:p>
            <a:r>
              <a:rPr lang="en-US" err="1">
                <a:solidFill>
                  <a:srgbClr val="000000"/>
                </a:solidFill>
                <a:effectLst/>
                <a:latin typeface="Menlo" panose="020B0609030804020204" pitchFamily="49" charset="0"/>
              </a:rPr>
              <a:t>qualified_documents</a:t>
            </a:r>
            <a:r>
              <a:rPr lang="en-US">
                <a:solidFill>
                  <a:srgbClr val="000000"/>
                </a:solidFill>
                <a:effectLst/>
                <a:latin typeface="Menlo" panose="020B0609030804020204" pitchFamily="49" charset="0"/>
              </a:rPr>
              <a:t> = [</a:t>
            </a:r>
          </a:p>
          <a:p>
            <a:r>
              <a:rPr lang="en-US">
                <a:solidFill>
                  <a:srgbClr val="000000"/>
                </a:solidFill>
                <a:latin typeface="Menlo" panose="020B0609030804020204" pitchFamily="49" charset="0"/>
              </a:rPr>
              <a:t>	</a:t>
            </a:r>
            <a:r>
              <a:rPr lang="en-US">
                <a:solidFill>
                  <a:srgbClr val="000000"/>
                </a:solidFill>
                <a:effectLst/>
                <a:latin typeface="Menlo" panose="020B0609030804020204" pitchFamily="49" charset="0"/>
              </a:rPr>
              <a:t>doc </a:t>
            </a:r>
            <a:r>
              <a:rPr lang="en-US">
                <a:solidFill>
                  <a:srgbClr val="AF00DB"/>
                </a:solidFill>
                <a:effectLst/>
                <a:latin typeface="Menlo" panose="020B0609030804020204" pitchFamily="49" charset="0"/>
              </a:rPr>
              <a:t>for</a:t>
            </a:r>
            <a:r>
              <a:rPr lang="en-US">
                <a:solidFill>
                  <a:srgbClr val="000000"/>
                </a:solidFill>
                <a:effectLst/>
                <a:latin typeface="Menlo" panose="020B0609030804020204" pitchFamily="49" charset="0"/>
              </a:rPr>
              <a:t> doc </a:t>
            </a:r>
            <a:r>
              <a:rPr lang="en-US">
                <a:solidFill>
                  <a:srgbClr val="AF00DB"/>
                </a:solidFill>
                <a:effectLst/>
                <a:latin typeface="Menlo" panose="020B0609030804020204" pitchFamily="49" charset="0"/>
              </a:rPr>
              <a:t>in</a:t>
            </a:r>
            <a:r>
              <a:rPr lang="en-US">
                <a:solidFill>
                  <a:srgbClr val="000000"/>
                </a:solidFill>
                <a:effectLst/>
                <a:latin typeface="Menlo" panose="020B0609030804020204" pitchFamily="49" charset="0"/>
              </a:rPr>
              <a:t> documents</a:t>
            </a:r>
          </a:p>
          <a:p>
            <a:r>
              <a:rPr lang="en-US">
                <a:solidFill>
                  <a:srgbClr val="000000"/>
                </a:solidFill>
                <a:latin typeface="Menlo" panose="020B0609030804020204" pitchFamily="49" charset="0"/>
              </a:rPr>
              <a:t>	</a:t>
            </a:r>
            <a:r>
              <a:rPr lang="en-US">
                <a:solidFill>
                  <a:srgbClr val="AF00DB"/>
                </a:solidFill>
                <a:effectLst/>
                <a:latin typeface="Menlo" panose="020B0609030804020204" pitchFamily="49" charset="0"/>
              </a:rPr>
              <a:t>if</a:t>
            </a:r>
            <a:r>
              <a:rPr lang="en-US">
                <a:solidFill>
                  <a:srgbClr val="000000"/>
                </a:solidFill>
                <a:effectLst/>
                <a:latin typeface="Menlo" panose="020B0609030804020204" pitchFamily="49" charset="0"/>
              </a:rPr>
              <a:t> </a:t>
            </a:r>
            <a:r>
              <a:rPr lang="en-US" err="1">
                <a:solidFill>
                  <a:srgbClr val="001080"/>
                </a:solidFill>
                <a:effectLst/>
                <a:latin typeface="Menlo" panose="020B0609030804020204" pitchFamily="49" charset="0"/>
              </a:rPr>
              <a:t>doc</a:t>
            </a:r>
            <a:r>
              <a:rPr lang="en-US" err="1">
                <a:solidFill>
                  <a:srgbClr val="000000"/>
                </a:solidFill>
                <a:effectLst/>
                <a:latin typeface="Menlo" panose="020B0609030804020204" pitchFamily="49" charset="0"/>
              </a:rPr>
              <a:t>.</a:t>
            </a:r>
            <a:r>
              <a:rPr lang="en-US" err="1">
                <a:solidFill>
                  <a:srgbClr val="795E26"/>
                </a:solidFill>
                <a:effectLst/>
                <a:latin typeface="Menlo" panose="020B0609030804020204" pitchFamily="49" charset="0"/>
              </a:rPr>
              <a:t>get</a:t>
            </a:r>
            <a:r>
              <a:rPr lang="en-US">
                <a:solidFill>
                  <a:srgbClr val="000000"/>
                </a:solidFill>
                <a:effectLst/>
                <a:latin typeface="Menlo" panose="020B0609030804020204" pitchFamily="49" charset="0"/>
              </a:rPr>
              <a:t>(</a:t>
            </a:r>
            <a:r>
              <a:rPr lang="en-US">
                <a:solidFill>
                  <a:srgbClr val="A31515"/>
                </a:solidFill>
                <a:effectLst/>
                <a:latin typeface="Menlo" panose="020B0609030804020204" pitchFamily="49" charset="0"/>
              </a:rPr>
              <a:t>"@</a:t>
            </a:r>
            <a:r>
              <a:rPr lang="en-US" err="1">
                <a:solidFill>
                  <a:srgbClr val="A31515"/>
                </a:solidFill>
                <a:effectLst/>
                <a:latin typeface="Menlo" panose="020B0609030804020204" pitchFamily="49" charset="0"/>
              </a:rPr>
              <a:t>search.reranker_score</a:t>
            </a:r>
            <a:r>
              <a:rPr lang="en-US">
                <a:solidFill>
                  <a:srgbClr val="A31515"/>
                </a:solidFill>
                <a:effectLst/>
                <a:latin typeface="Menlo" panose="020B0609030804020204" pitchFamily="49" charset="0"/>
              </a:rPr>
              <a:t>"</a:t>
            </a:r>
            <a:r>
              <a:rPr lang="en-US">
                <a:solidFill>
                  <a:srgbClr val="000000"/>
                </a:solidFill>
                <a:effectLst/>
                <a:latin typeface="Menlo" panose="020B0609030804020204" pitchFamily="49" charset="0"/>
              </a:rPr>
              <a:t>) &gt;= </a:t>
            </a:r>
            <a:r>
              <a:rPr lang="en-US" err="1">
                <a:solidFill>
                  <a:srgbClr val="000000"/>
                </a:solidFill>
                <a:effectLst/>
                <a:latin typeface="Menlo" panose="020B0609030804020204" pitchFamily="49" charset="0"/>
              </a:rPr>
              <a:t>min_score</a:t>
            </a:r>
            <a:endParaRPr lang="en-US">
              <a:solidFill>
                <a:srgbClr val="000000"/>
              </a:solidFill>
              <a:effectLst/>
              <a:latin typeface="Menlo" panose="020B0609030804020204" pitchFamily="49" charset="0"/>
            </a:endParaRPr>
          </a:p>
          <a:p>
            <a:r>
              <a:rPr lang="en-US">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8528800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9590E6-EEBC-135D-C0CA-4CBCE0CB3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16C21-5012-377C-7D9F-EF98E9CBF090}"/>
              </a:ext>
            </a:extLst>
          </p:cNvPr>
          <p:cNvSpPr>
            <a:spLocks noGrp="1"/>
          </p:cNvSpPr>
          <p:nvPr>
            <p:ph type="title"/>
          </p:nvPr>
        </p:nvSpPr>
        <p:spPr>
          <a:xfrm>
            <a:off x="588263" y="457200"/>
            <a:ext cx="11018520" cy="553998"/>
          </a:xfrm>
        </p:spPr>
        <p:txBody>
          <a:bodyPr/>
          <a:lstStyle/>
          <a:p>
            <a:r>
              <a:rPr lang="en-US" b="1"/>
              <a:t>Impact of search strategies on relevance</a:t>
            </a:r>
          </a:p>
        </p:txBody>
      </p:sp>
      <p:sp>
        <p:nvSpPr>
          <p:cNvPr id="4" name="Text Placeholder 4">
            <a:extLst>
              <a:ext uri="{FF2B5EF4-FFF2-40B4-BE49-F238E27FC236}">
                <a16:creationId xmlns:a16="http://schemas.microsoft.com/office/drawing/2014/main" id="{BC593ABC-A260-91A6-9762-8AEFD7C93597}"/>
              </a:ext>
            </a:extLst>
          </p:cNvPr>
          <p:cNvSpPr txBox="1">
            <a:spLocks/>
          </p:cNvSpPr>
          <p:nvPr/>
        </p:nvSpPr>
        <p:spPr>
          <a:xfrm>
            <a:off x="588264" y="1409127"/>
            <a:ext cx="3854948" cy="1483341"/>
          </a:xfrm>
          <a:prstGeom prst="rect">
            <a:avLst/>
          </a:prstGeom>
          <a:noFill/>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2400"/>
              </a:spcAft>
              <a:buNone/>
            </a:pPr>
            <a:r>
              <a:rPr lang="en-US" b="1"/>
              <a:t>Hybrid (vectors + keywords) </a:t>
            </a:r>
            <a:br>
              <a:rPr lang="en-US" b="1"/>
            </a:br>
            <a:r>
              <a:rPr lang="en-US" b="1"/>
              <a:t>L1 stage improves recall</a:t>
            </a:r>
          </a:p>
          <a:p>
            <a:pPr marL="11112" lvl="1" indent="0">
              <a:spcBef>
                <a:spcPts val="0"/>
              </a:spcBef>
              <a:spcAft>
                <a:spcPts val="1200"/>
              </a:spcAft>
              <a:buNone/>
            </a:pPr>
            <a:r>
              <a:rPr lang="en-US" b="1"/>
              <a:t>Semantic reranking in L2 stage boosts ranking precision</a:t>
            </a:r>
          </a:p>
        </p:txBody>
      </p:sp>
      <p:cxnSp>
        <p:nvCxnSpPr>
          <p:cNvPr id="23" name="Straight Connector 22">
            <a:extLst>
              <a:ext uri="{FF2B5EF4-FFF2-40B4-BE49-F238E27FC236}">
                <a16:creationId xmlns:a16="http://schemas.microsoft.com/office/drawing/2014/main" id="{632B0197-483C-0D70-77EC-3F4610CD11B2}"/>
              </a:ext>
              <a:ext uri="{C183D7F6-B498-43B3-948B-1728B52AA6E4}">
                <adec:decorative xmlns:adec="http://schemas.microsoft.com/office/drawing/2017/decorative" val="1"/>
              </a:ext>
            </a:extLst>
          </p:cNvPr>
          <p:cNvCxnSpPr>
            <a:cxnSpLocks/>
          </p:cNvCxnSpPr>
          <p:nvPr/>
        </p:nvCxnSpPr>
        <p:spPr>
          <a:xfrm>
            <a:off x="578666" y="2221030"/>
            <a:ext cx="3555452"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Rounded Rectangle 35">
            <a:extLst>
              <a:ext uri="{FF2B5EF4-FFF2-40B4-BE49-F238E27FC236}">
                <a16:creationId xmlns:a16="http://schemas.microsoft.com/office/drawing/2014/main" id="{54AA1E9E-3FBE-AA91-33F5-C1D3137A29D8}"/>
              </a:ext>
              <a:ext uri="{C183D7F6-B498-43B3-948B-1728B52AA6E4}">
                <adec:decorative xmlns:adec="http://schemas.microsoft.com/office/drawing/2017/decorative" val="1"/>
              </a:ext>
            </a:extLst>
          </p:cNvPr>
          <p:cNvSpPr/>
          <p:nvPr/>
        </p:nvSpPr>
        <p:spPr bwMode="auto">
          <a:xfrm>
            <a:off x="4833612" y="1436688"/>
            <a:ext cx="6777667" cy="4352889"/>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b="1" err="1">
              <a:gradFill>
                <a:gsLst>
                  <a:gs pos="41958">
                    <a:srgbClr val="FFFFFF"/>
                  </a:gs>
                  <a:gs pos="63000">
                    <a:srgbClr val="FFFFFF"/>
                  </a:gs>
                </a:gsLst>
                <a:lin ang="0" scaled="0"/>
              </a:gradFill>
              <a:latin typeface="Segoe UI"/>
              <a:cs typeface="Segoe UI" panose="020B0502040204020203" pitchFamily="34" charset="0"/>
            </a:endParaRPr>
          </a:p>
        </p:txBody>
      </p:sp>
      <p:graphicFrame>
        <p:nvGraphicFramePr>
          <p:cNvPr id="34" name="Chart 33" descr="Chart showing Customer datasets [NDCG@3], Beir [NDCG@10], and Miracl [NDCG@10], and their respective numbers of Keyword, Vector (ada-002), Hybrid (Keyword + Vector), and Hybrid + Semantic ranker.">
            <a:extLst>
              <a:ext uri="{FF2B5EF4-FFF2-40B4-BE49-F238E27FC236}">
                <a16:creationId xmlns:a16="http://schemas.microsoft.com/office/drawing/2014/main" id="{55F6A035-7BEF-4FED-6AB6-76B0E8DA73D4}"/>
              </a:ext>
            </a:extLst>
          </p:cNvPr>
          <p:cNvGraphicFramePr/>
          <p:nvPr>
            <p:extLst>
              <p:ext uri="{D42A27DB-BD31-4B8C-83A1-F6EECF244321}">
                <p14:modId xmlns:p14="http://schemas.microsoft.com/office/powerpoint/2010/main" val="2615779891"/>
              </p:ext>
            </p:extLst>
          </p:nvPr>
        </p:nvGraphicFramePr>
        <p:xfrm>
          <a:off x="4833611" y="1439054"/>
          <a:ext cx="6538715" cy="411104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6DEDE46-1A02-3F92-9911-967A51BC6C67}"/>
              </a:ext>
            </a:extLst>
          </p:cNvPr>
          <p:cNvSpPr txBox="1"/>
          <p:nvPr/>
        </p:nvSpPr>
        <p:spPr>
          <a:xfrm>
            <a:off x="640994" y="4899390"/>
            <a:ext cx="3798781" cy="738664"/>
          </a:xfrm>
          <a:prstGeom prst="rect">
            <a:avLst/>
          </a:prstGeom>
          <a:noFill/>
        </p:spPr>
        <p:txBody>
          <a:bodyPr wrap="square" lIns="0" tIns="0" rIns="0" bIns="0" rtlCol="0" anchor="t">
            <a:spAutoFit/>
          </a:bodyPr>
          <a:lstStyle/>
          <a:p>
            <a:pPr algn="l"/>
            <a:r>
              <a:rPr lang="en-US" sz="2400" b="1"/>
              <a:t>Source: </a:t>
            </a:r>
            <a:r>
              <a:rPr lang="en-US" sz="2400" b="1">
                <a:solidFill>
                  <a:schemeClr val="accent2"/>
                </a:solidFill>
                <a:hlinkClick r:id="rId4">
                  <a:extLst>
                    <a:ext uri="{A12FA001-AC4F-418D-AE19-62706E023703}">
                      <ahyp:hlinkClr xmlns:ahyp="http://schemas.microsoft.com/office/drawing/2018/hyperlinkcolor" val="tx"/>
                    </a:ext>
                  </a:extLst>
                </a:hlinkClick>
              </a:rPr>
              <a:t>aka.ms/ragrelevance</a:t>
            </a:r>
            <a:endParaRPr lang="en-US" sz="2400" b="1">
              <a:solidFill>
                <a:schemeClr val="accent2"/>
              </a:solidFill>
              <a:cs typeface="Segoe UI"/>
            </a:endParaRPr>
          </a:p>
        </p:txBody>
      </p:sp>
    </p:spTree>
    <p:extLst>
      <p:ext uri="{BB962C8B-B14F-4D97-AF65-F5344CB8AC3E}">
        <p14:creationId xmlns:p14="http://schemas.microsoft.com/office/powerpoint/2010/main" val="294078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nodeType="withEffect">
                                  <p:stCondLst>
                                    <p:cond delay="0"/>
                                  </p:stCondLst>
                                  <p:childTnLst>
                                    <p:animMotion origin="layout" path="M 0 3.7037E-7 L 0 0.03542 " pathEditMode="relative" rAng="0" ptsTypes="AA">
                                      <p:cBhvr>
                                        <p:cTn id="14" dur="700" spd="-100000" fill="hold"/>
                                        <p:tgtEl>
                                          <p:spTgt spid="2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grpId="1" nodeType="withEffect">
                                  <p:stCondLst>
                                    <p:cond delay="200"/>
                                  </p:stCondLst>
                                  <p:childTnLst>
                                    <p:animMotion origin="layout" path="M 0 3.7037E-7 L 0 0.03542 " pathEditMode="relative" rAng="0" ptsTypes="AA">
                                      <p:cBhvr>
                                        <p:cTn id="19" dur="700" spd="-100000" fill="hold"/>
                                        <p:tgtEl>
                                          <p:spTgt spid="36"/>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42" presetClass="path" presetSubtype="0" decel="100000" fill="hold" grpId="1" nodeType="withEffect">
                                  <p:stCondLst>
                                    <p:cond delay="200"/>
                                  </p:stCondLst>
                                  <p:childTnLst>
                                    <p:animMotion origin="layout" path="M 0 3.7037E-7 L 0 0.03542 " pathEditMode="relative" rAng="0" ptsTypes="AA">
                                      <p:cBhvr>
                                        <p:cTn id="24" dur="700" spd="-100000" fill="hold"/>
                                        <p:tgtEl>
                                          <p:spTgt spid="3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200"/>
                                  </p:stCondLst>
                                  <p:childTnLst>
                                    <p:animMotion origin="layout" path="M 0 3.7037E-7 L 0 0.03542 " pathEditMode="relative" rAng="0" ptsTypes="AA">
                                      <p:cBhvr>
                                        <p:cTn id="2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6" grpId="0" animBg="1"/>
      <p:bldP spid="36" grpId="1" animBg="1"/>
      <p:bldGraphic spid="34" grpId="0">
        <p:bldAsOne/>
      </p:bldGraphic>
      <p:bldGraphic spid="34" grpId="1">
        <p:bldAsOne/>
      </p:bldGraphic>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29CA6B-0225-EF15-51AB-1D9086CE4E5A}"/>
              </a:ext>
            </a:extLst>
          </p:cNvPr>
          <p:cNvSpPr>
            <a:spLocks noGrp="1"/>
          </p:cNvSpPr>
          <p:nvPr>
            <p:ph type="title"/>
          </p:nvPr>
        </p:nvSpPr>
        <p:spPr>
          <a:xfrm>
            <a:off x="588264" y="3152001"/>
            <a:ext cx="4127692" cy="553998"/>
          </a:xfrm>
        </p:spPr>
        <p:txBody>
          <a:bodyPr/>
          <a:lstStyle/>
          <a:p>
            <a:r>
              <a:rPr lang="en-US"/>
              <a:t>Agenda</a:t>
            </a:r>
          </a:p>
        </p:txBody>
      </p:sp>
      <p:grpSp>
        <p:nvGrpSpPr>
          <p:cNvPr id="11" name="Group 10">
            <a:extLst>
              <a:ext uri="{FF2B5EF4-FFF2-40B4-BE49-F238E27FC236}">
                <a16:creationId xmlns:a16="http://schemas.microsoft.com/office/drawing/2014/main" id="{D72FA855-6095-094D-279B-BCEDE54E6659}"/>
              </a:ext>
              <a:ext uri="{C183D7F6-B498-43B3-948B-1728B52AA6E4}">
                <adec:decorative xmlns:adec="http://schemas.microsoft.com/office/drawing/2017/decorative" val="1"/>
              </a:ext>
            </a:extLst>
          </p:cNvPr>
          <p:cNvGrpSpPr/>
          <p:nvPr/>
        </p:nvGrpSpPr>
        <p:grpSpPr>
          <a:xfrm>
            <a:off x="4620012" y="1060328"/>
            <a:ext cx="612826" cy="4737345"/>
            <a:chOff x="5547448" y="1111566"/>
            <a:chExt cx="612826" cy="4737345"/>
          </a:xfrm>
          <a:gradFill flip="none" rotWithShape="1">
            <a:gsLst>
              <a:gs pos="0">
                <a:srgbClr val="FF5C39"/>
              </a:gs>
              <a:gs pos="32000">
                <a:srgbClr val="C03BC4"/>
              </a:gs>
              <a:gs pos="68000">
                <a:srgbClr val="0078D4"/>
              </a:gs>
              <a:gs pos="100000">
                <a:srgbClr val="399A91"/>
              </a:gs>
            </a:gsLst>
            <a:lin ang="16200000" scaled="1"/>
            <a:tileRect/>
          </a:gradFill>
        </p:grpSpPr>
        <p:sp>
          <p:nvSpPr>
            <p:cNvPr id="5" name="Oval 4">
              <a:extLst>
                <a:ext uri="{FF2B5EF4-FFF2-40B4-BE49-F238E27FC236}">
                  <a16:creationId xmlns:a16="http://schemas.microsoft.com/office/drawing/2014/main" id="{B519101B-9C3F-1CB8-69E1-BBF14A38EBC3}"/>
                </a:ext>
                <a:ext uri="{C183D7F6-B498-43B3-948B-1728B52AA6E4}">
                  <adec:decorative xmlns:adec="http://schemas.microsoft.com/office/drawing/2017/decorative" val="1"/>
                </a:ext>
              </a:extLst>
            </p:cNvPr>
            <p:cNvSpPr/>
            <p:nvPr/>
          </p:nvSpPr>
          <p:spPr bwMode="auto">
            <a:xfrm>
              <a:off x="5547448" y="1111566"/>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6" name="Oval 5">
              <a:extLst>
                <a:ext uri="{FF2B5EF4-FFF2-40B4-BE49-F238E27FC236}">
                  <a16:creationId xmlns:a16="http://schemas.microsoft.com/office/drawing/2014/main" id="{C7130AE8-620E-AAAC-CF0A-D95FC048BC80}"/>
                </a:ext>
                <a:ext uri="{C183D7F6-B498-43B3-948B-1728B52AA6E4}">
                  <adec:decorative xmlns:adec="http://schemas.microsoft.com/office/drawing/2017/decorative" val="1"/>
                </a:ext>
              </a:extLst>
            </p:cNvPr>
            <p:cNvSpPr/>
            <p:nvPr/>
          </p:nvSpPr>
          <p:spPr bwMode="auto">
            <a:xfrm>
              <a:off x="5547448" y="1936470"/>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7" name="Oval 6">
              <a:extLst>
                <a:ext uri="{FF2B5EF4-FFF2-40B4-BE49-F238E27FC236}">
                  <a16:creationId xmlns:a16="http://schemas.microsoft.com/office/drawing/2014/main" id="{089E4399-08E5-7CF6-8A2A-EBEFA4365D8D}"/>
                </a:ext>
                <a:ext uri="{C183D7F6-B498-43B3-948B-1728B52AA6E4}">
                  <adec:decorative xmlns:adec="http://schemas.microsoft.com/office/drawing/2017/decorative" val="1"/>
                </a:ext>
              </a:extLst>
            </p:cNvPr>
            <p:cNvSpPr/>
            <p:nvPr/>
          </p:nvSpPr>
          <p:spPr bwMode="auto">
            <a:xfrm>
              <a:off x="5547448" y="2761374"/>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8" name="Oval 7">
              <a:extLst>
                <a:ext uri="{FF2B5EF4-FFF2-40B4-BE49-F238E27FC236}">
                  <a16:creationId xmlns:a16="http://schemas.microsoft.com/office/drawing/2014/main" id="{97220C63-CCB3-13D0-EA35-29873FC706C7}"/>
                </a:ext>
                <a:ext uri="{C183D7F6-B498-43B3-948B-1728B52AA6E4}">
                  <adec:decorative xmlns:adec="http://schemas.microsoft.com/office/drawing/2017/decorative" val="1"/>
                </a:ext>
              </a:extLst>
            </p:cNvPr>
            <p:cNvSpPr/>
            <p:nvPr/>
          </p:nvSpPr>
          <p:spPr bwMode="auto">
            <a:xfrm>
              <a:off x="5547448" y="3586278"/>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sp>
          <p:nvSpPr>
            <p:cNvPr id="9" name="Oval 8">
              <a:extLst>
                <a:ext uri="{FF2B5EF4-FFF2-40B4-BE49-F238E27FC236}">
                  <a16:creationId xmlns:a16="http://schemas.microsoft.com/office/drawing/2014/main" id="{655B8799-7202-E33F-90D0-82A51FE23A43}"/>
                </a:ext>
                <a:ext uri="{C183D7F6-B498-43B3-948B-1728B52AA6E4}">
                  <adec:decorative xmlns:adec="http://schemas.microsoft.com/office/drawing/2017/decorative" val="1"/>
                </a:ext>
              </a:extLst>
            </p:cNvPr>
            <p:cNvSpPr/>
            <p:nvPr/>
          </p:nvSpPr>
          <p:spPr bwMode="auto">
            <a:xfrm>
              <a:off x="5547448" y="4411182"/>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dirty="0">
                  <a:gradFill>
                    <a:gsLst>
                      <a:gs pos="1399">
                        <a:srgbClr val="FFFFFF"/>
                      </a:gs>
                      <a:gs pos="17000">
                        <a:srgbClr val="FFFFFF"/>
                      </a:gs>
                    </a:gsLst>
                    <a:path path="circle">
                      <a:fillToRect l="100000" t="100000"/>
                    </a:path>
                  </a:gradFill>
                  <a:latin typeface="+mj-lt"/>
                  <a:cs typeface="Segoe UI" panose="020B0502040204020203" pitchFamily="34" charset="0"/>
                </a:rPr>
                <a:t>5</a:t>
              </a:r>
            </a:p>
          </p:txBody>
        </p:sp>
        <p:sp>
          <p:nvSpPr>
            <p:cNvPr id="10" name="Oval 9">
              <a:extLst>
                <a:ext uri="{FF2B5EF4-FFF2-40B4-BE49-F238E27FC236}">
                  <a16:creationId xmlns:a16="http://schemas.microsoft.com/office/drawing/2014/main" id="{2A8F2B8D-47F5-F7FC-342D-48B5BB1162C4}"/>
                </a:ext>
                <a:ext uri="{C183D7F6-B498-43B3-948B-1728B52AA6E4}">
                  <adec:decorative xmlns:adec="http://schemas.microsoft.com/office/drawing/2017/decorative" val="1"/>
                </a:ext>
              </a:extLst>
            </p:cNvPr>
            <p:cNvSpPr/>
            <p:nvPr/>
          </p:nvSpPr>
          <p:spPr bwMode="auto">
            <a:xfrm>
              <a:off x="5547448" y="5236085"/>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6</a:t>
              </a:r>
            </a:p>
          </p:txBody>
        </p:sp>
      </p:grpSp>
      <p:sp>
        <p:nvSpPr>
          <p:cNvPr id="13" name="TextBox 12">
            <a:extLst>
              <a:ext uri="{FF2B5EF4-FFF2-40B4-BE49-F238E27FC236}">
                <a16:creationId xmlns:a16="http://schemas.microsoft.com/office/drawing/2014/main" id="{C0881685-20CC-7C8B-1764-DAB850D122B6}"/>
              </a:ext>
            </a:extLst>
          </p:cNvPr>
          <p:cNvSpPr txBox="1"/>
          <p:nvPr/>
        </p:nvSpPr>
        <p:spPr>
          <a:xfrm>
            <a:off x="5559715" y="1180647"/>
            <a:ext cx="618118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Retrieval-Augmented Generation (RAG)</a:t>
            </a:r>
          </a:p>
        </p:txBody>
      </p:sp>
      <p:sp>
        <p:nvSpPr>
          <p:cNvPr id="14" name="TextBox 13">
            <a:extLst>
              <a:ext uri="{FF2B5EF4-FFF2-40B4-BE49-F238E27FC236}">
                <a16:creationId xmlns:a16="http://schemas.microsoft.com/office/drawing/2014/main" id="{B12EBEF7-2E79-C49B-3948-955DB109B71A}"/>
              </a:ext>
            </a:extLst>
          </p:cNvPr>
          <p:cNvSpPr txBox="1"/>
          <p:nvPr/>
        </p:nvSpPr>
        <p:spPr>
          <a:xfrm>
            <a:off x="5559715" y="200360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Vectors and vector search</a:t>
            </a:r>
          </a:p>
        </p:txBody>
      </p:sp>
      <p:sp>
        <p:nvSpPr>
          <p:cNvPr id="15" name="TextBox 14">
            <a:extLst>
              <a:ext uri="{FF2B5EF4-FFF2-40B4-BE49-F238E27FC236}">
                <a16:creationId xmlns:a16="http://schemas.microsoft.com/office/drawing/2014/main" id="{2749E8D0-358F-654F-8B44-0CFFDBF20167}"/>
              </a:ext>
            </a:extLst>
          </p:cNvPr>
          <p:cNvSpPr txBox="1"/>
          <p:nvPr/>
        </p:nvSpPr>
        <p:spPr>
          <a:xfrm>
            <a:off x="5559715" y="2826567"/>
            <a:ext cx="572398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State-of-the-art retrieval with AI Search</a:t>
            </a:r>
          </a:p>
        </p:txBody>
      </p:sp>
      <p:sp>
        <p:nvSpPr>
          <p:cNvPr id="16" name="TextBox 15">
            <a:extLst>
              <a:ext uri="{FF2B5EF4-FFF2-40B4-BE49-F238E27FC236}">
                <a16:creationId xmlns:a16="http://schemas.microsoft.com/office/drawing/2014/main" id="{E75880E0-A45F-E9E4-B781-1D401F5FB918}"/>
              </a:ext>
            </a:extLst>
          </p:cNvPr>
          <p:cNvSpPr txBox="1"/>
          <p:nvPr/>
        </p:nvSpPr>
        <p:spPr>
          <a:xfrm>
            <a:off x="5559715" y="364952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Data ingestion approaches</a:t>
            </a:r>
          </a:p>
        </p:txBody>
      </p:sp>
      <p:sp>
        <p:nvSpPr>
          <p:cNvPr id="17" name="TextBox 16">
            <a:extLst>
              <a:ext uri="{FF2B5EF4-FFF2-40B4-BE49-F238E27FC236}">
                <a16:creationId xmlns:a16="http://schemas.microsoft.com/office/drawing/2014/main" id="{905BD0CB-EAD8-97B6-F3B9-D6C94751ACE6}"/>
              </a:ext>
            </a:extLst>
          </p:cNvPr>
          <p:cNvSpPr txBox="1"/>
          <p:nvPr/>
        </p:nvSpPr>
        <p:spPr>
          <a:xfrm>
            <a:off x="5559715" y="447248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Evaluation</a:t>
            </a:r>
          </a:p>
        </p:txBody>
      </p:sp>
      <p:sp>
        <p:nvSpPr>
          <p:cNvPr id="18" name="TextBox 17">
            <a:extLst>
              <a:ext uri="{FF2B5EF4-FFF2-40B4-BE49-F238E27FC236}">
                <a16:creationId xmlns:a16="http://schemas.microsoft.com/office/drawing/2014/main" id="{71C3440D-505F-0E4A-21A9-5D2A1F696C38}"/>
              </a:ext>
            </a:extLst>
          </p:cNvPr>
          <p:cNvSpPr txBox="1"/>
          <p:nvPr/>
        </p:nvSpPr>
        <p:spPr>
          <a:xfrm>
            <a:off x="5559715" y="529544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Productionizing</a:t>
            </a:r>
          </a:p>
        </p:txBody>
      </p:sp>
    </p:spTree>
    <p:extLst>
      <p:ext uri="{BB962C8B-B14F-4D97-AF65-F5344CB8AC3E}">
        <p14:creationId xmlns:p14="http://schemas.microsoft.com/office/powerpoint/2010/main" val="1061143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100"/>
                                  </p:stCondLst>
                                  <p:childTnLst>
                                    <p:animMotion origin="layout" path="M 1.875E-6 4.44444E-6 L 1.875E-6 0.03541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1.875E-6 4.44444E-6 L 1.87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100"/>
                                  </p:stCondLst>
                                  <p:childTnLst>
                                    <p:animMotion origin="layout" path="M 1.875E-6 4.44444E-6 L 1.875E-6 0.03541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100"/>
                                  </p:stCondLst>
                                  <p:childTnLst>
                                    <p:animMotion origin="layout" path="M 1.875E-6 4.44444E-6 L 1.875E-6 0.03541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grpId="1" nodeType="withEffect">
                                  <p:stCondLst>
                                    <p:cond delay="100"/>
                                  </p:stCondLst>
                                  <p:childTnLst>
                                    <p:animMotion origin="layout" path="M 1.875E-6 4.44444E-6 L 1.875E-6 0.03541 " pathEditMode="relative" rAng="0" ptsTypes="AA">
                                      <p:cBhvr>
                                        <p:cTn id="29" dur="700" spd="-100000" fill="hold"/>
                                        <p:tgtEl>
                                          <p:spTgt spid="1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grpId="1" nodeType="withEffect">
                                  <p:stCondLst>
                                    <p:cond delay="100"/>
                                  </p:stCondLst>
                                  <p:childTnLst>
                                    <p:animMotion origin="layout" path="M 1.875E-6 4.44444E-6 L 1.875E-6 0.03541 " pathEditMode="relative" rAng="0" ptsTypes="AA">
                                      <p:cBhvr>
                                        <p:cTn id="34"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C2BEEB-2580-DBD1-3AC8-B367A246F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CF196-A9A1-3DD5-C29A-E4C9230AC556}"/>
              </a:ext>
            </a:extLst>
          </p:cNvPr>
          <p:cNvSpPr>
            <a:spLocks noGrp="1"/>
          </p:cNvSpPr>
          <p:nvPr>
            <p:ph type="title"/>
          </p:nvPr>
        </p:nvSpPr>
        <p:spPr/>
        <p:txBody>
          <a:bodyPr/>
          <a:lstStyle/>
          <a:p>
            <a:r>
              <a:rPr lang="en-US"/>
              <a:t>Impact of query types on relevance</a:t>
            </a:r>
          </a:p>
        </p:txBody>
      </p:sp>
      <p:sp>
        <p:nvSpPr>
          <p:cNvPr id="3" name="Rounded Rectangle 5">
            <a:extLst>
              <a:ext uri="{FF2B5EF4-FFF2-40B4-BE49-F238E27FC236}">
                <a16:creationId xmlns:a16="http://schemas.microsoft.com/office/drawing/2014/main" id="{C945B728-15D1-2D33-6D37-659B147DA5D9}"/>
              </a:ext>
              <a:ext uri="{C183D7F6-B498-43B3-948B-1728B52AA6E4}">
                <adec:decorative xmlns:adec="http://schemas.microsoft.com/office/drawing/2017/decorative" val="1"/>
              </a:ext>
            </a:extLst>
          </p:cNvPr>
          <p:cNvSpPr/>
          <p:nvPr/>
        </p:nvSpPr>
        <p:spPr bwMode="auto">
          <a:xfrm>
            <a:off x="585218" y="1219200"/>
            <a:ext cx="11006968" cy="4854357"/>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7" name="TextBox 26">
            <a:extLst>
              <a:ext uri="{FF2B5EF4-FFF2-40B4-BE49-F238E27FC236}">
                <a16:creationId xmlns:a16="http://schemas.microsoft.com/office/drawing/2014/main" id="{867458BE-8071-5421-FEBE-C0A665A46082}"/>
              </a:ext>
            </a:extLst>
          </p:cNvPr>
          <p:cNvSpPr txBox="1"/>
          <p:nvPr/>
        </p:nvSpPr>
        <p:spPr>
          <a:xfrm>
            <a:off x="585218" y="6235040"/>
            <a:ext cx="6814268" cy="153888"/>
          </a:xfrm>
          <a:prstGeom prst="rect">
            <a:avLst/>
          </a:prstGeom>
          <a:noFill/>
        </p:spPr>
        <p:txBody>
          <a:bodyPr wrap="square" lIns="0" tIns="0" rIns="0" bIns="0">
            <a:spAutoFit/>
          </a:bodyPr>
          <a:lstStyle>
            <a:defPPr>
              <a:defRPr lang="en-US"/>
            </a:defPPr>
            <a:lvl1pPr marR="0" lvl="0" indent="0" defTabSz="457200" fontAlgn="auto">
              <a:lnSpc>
                <a:spcPct val="100000"/>
              </a:lnSpc>
              <a:spcBef>
                <a:spcPts val="0"/>
              </a:spcBef>
              <a:spcAft>
                <a:spcPts val="0"/>
              </a:spcAft>
              <a:buClrTx/>
              <a:buSzTx/>
              <a:buFontTx/>
              <a:buNone/>
              <a:tabLst/>
              <a:defRPr kumimoji="0" sz="800" b="0" u="none" strike="noStrike" cap="none" spc="0" normalizeH="0" baseline="0">
                <a:ln>
                  <a:noFill/>
                </a:ln>
                <a:effectLst/>
                <a:uLnTx/>
                <a:uFillTx/>
                <a:ea typeface="Yu Gothic" panose="020B0400000000000000" pitchFamily="34" charset="-128"/>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Yu Gothic" panose="020B0400000000000000" pitchFamily="34" charset="-128"/>
                <a:cs typeface="Arial" panose="020B0604020202020204" pitchFamily="34" charset="0"/>
              </a:rPr>
              <a:t>Source: </a:t>
            </a:r>
            <a:r>
              <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Outperforming vector search with hybrid + reranking</a:t>
            </a:r>
            <a:endPar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endParaRPr>
          </a:p>
        </p:txBody>
      </p:sp>
      <p:grpSp>
        <p:nvGrpSpPr>
          <p:cNvPr id="9" name="Group 8">
            <a:extLst>
              <a:ext uri="{FF2B5EF4-FFF2-40B4-BE49-F238E27FC236}">
                <a16:creationId xmlns:a16="http://schemas.microsoft.com/office/drawing/2014/main" id="{A36B07B7-51C1-4D62-FC81-75890EB6A886}"/>
              </a:ext>
              <a:ext uri="{C183D7F6-B498-43B3-948B-1728B52AA6E4}">
                <adec:decorative xmlns:adec="http://schemas.microsoft.com/office/drawing/2017/decorative" val="1"/>
              </a:ext>
            </a:extLst>
          </p:cNvPr>
          <p:cNvGrpSpPr/>
          <p:nvPr/>
        </p:nvGrpSpPr>
        <p:grpSpPr>
          <a:xfrm>
            <a:off x="5072014" y="1393714"/>
            <a:ext cx="6296265" cy="378973"/>
            <a:chOff x="5072014" y="1393714"/>
            <a:chExt cx="6296265" cy="378973"/>
          </a:xfrm>
        </p:grpSpPr>
        <p:sp>
          <p:nvSpPr>
            <p:cNvPr id="28" name="Graphic 7">
              <a:extLst>
                <a:ext uri="{FF2B5EF4-FFF2-40B4-BE49-F238E27FC236}">
                  <a16:creationId xmlns:a16="http://schemas.microsoft.com/office/drawing/2014/main" id="{BC3CBADC-E4D6-85F4-F1D0-72B4A940323F}"/>
                </a:ext>
                <a:ext uri="{C183D7F6-B498-43B3-948B-1728B52AA6E4}">
                  <adec:decorative xmlns:adec="http://schemas.microsoft.com/office/drawing/2017/decorative" val="1"/>
                </a:ext>
              </a:extLst>
            </p:cNvPr>
            <p:cNvSpPr/>
            <p:nvPr/>
          </p:nvSpPr>
          <p:spPr>
            <a:xfrm>
              <a:off x="5072014"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9" name="Graphic 8">
              <a:extLst>
                <a:ext uri="{FF2B5EF4-FFF2-40B4-BE49-F238E27FC236}">
                  <a16:creationId xmlns:a16="http://schemas.microsoft.com/office/drawing/2014/main" id="{FC06A2BA-5B53-71A3-4959-5B75AC322E81}"/>
                </a:ext>
                <a:ext uri="{C183D7F6-B498-43B3-948B-1728B52AA6E4}">
                  <adec:decorative xmlns:adec="http://schemas.microsoft.com/office/drawing/2017/decorative" val="1"/>
                </a:ext>
              </a:extLst>
            </p:cNvPr>
            <p:cNvSpPr/>
            <p:nvPr/>
          </p:nvSpPr>
          <p:spPr>
            <a:xfrm>
              <a:off x="7044246"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0" name="Graphic 9">
              <a:extLst>
                <a:ext uri="{FF2B5EF4-FFF2-40B4-BE49-F238E27FC236}">
                  <a16:creationId xmlns:a16="http://schemas.microsoft.com/office/drawing/2014/main" id="{9ACFE434-D8F3-001F-A867-5C5D8597A3E0}"/>
                </a:ext>
                <a:ext uri="{C183D7F6-B498-43B3-948B-1728B52AA6E4}">
                  <adec:decorative xmlns:adec="http://schemas.microsoft.com/office/drawing/2017/decorative" val="1"/>
                </a:ext>
              </a:extLst>
            </p:cNvPr>
            <p:cNvSpPr/>
            <p:nvPr/>
          </p:nvSpPr>
          <p:spPr>
            <a:xfrm>
              <a:off x="9006806"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1" name="Graphic 10">
              <a:extLst>
                <a:ext uri="{FF2B5EF4-FFF2-40B4-BE49-F238E27FC236}">
                  <a16:creationId xmlns:a16="http://schemas.microsoft.com/office/drawing/2014/main" id="{9BD5D975-DE75-4CBC-1FC8-7A6D9EEB506F}"/>
                </a:ext>
                <a:ext uri="{C183D7F6-B498-43B3-948B-1728B52AA6E4}">
                  <adec:decorative xmlns:adec="http://schemas.microsoft.com/office/drawing/2017/decorative" val="1"/>
                </a:ext>
              </a:extLst>
            </p:cNvPr>
            <p:cNvSpPr/>
            <p:nvPr/>
          </p:nvSpPr>
          <p:spPr>
            <a:xfrm>
              <a:off x="10989309"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aphicFrame>
        <p:nvGraphicFramePr>
          <p:cNvPr id="32" name="Table 31">
            <a:extLst>
              <a:ext uri="{FF2B5EF4-FFF2-40B4-BE49-F238E27FC236}">
                <a16:creationId xmlns:a16="http://schemas.microsoft.com/office/drawing/2014/main" id="{D69E09FD-15FF-1377-15CD-31EEF7BD3565}"/>
              </a:ext>
            </a:extLst>
          </p:cNvPr>
          <p:cNvGraphicFramePr>
            <a:graphicFrameLocks noGrp="1"/>
          </p:cNvGraphicFramePr>
          <p:nvPr>
            <p:extLst>
              <p:ext uri="{D42A27DB-BD31-4B8C-83A1-F6EECF244321}">
                <p14:modId xmlns:p14="http://schemas.microsoft.com/office/powerpoint/2010/main" val="265621983"/>
              </p:ext>
            </p:extLst>
          </p:nvPr>
        </p:nvGraphicFramePr>
        <p:xfrm>
          <a:off x="805013" y="1754037"/>
          <a:ext cx="10581973" cy="4120680"/>
        </p:xfrm>
        <a:graphic>
          <a:graphicData uri="http://schemas.openxmlformats.org/drawingml/2006/table">
            <a:tbl>
              <a:tblPr firstRow="1" bandRow="1"/>
              <a:tblGrid>
                <a:gridCol w="2778845">
                  <a:extLst>
                    <a:ext uri="{9D8B030D-6E8A-4147-A177-3AD203B41FA5}">
                      <a16:colId xmlns:a16="http://schemas.microsoft.com/office/drawing/2014/main" val="501489503"/>
                    </a:ext>
                  </a:extLst>
                </a:gridCol>
                <a:gridCol w="1950782">
                  <a:extLst>
                    <a:ext uri="{9D8B030D-6E8A-4147-A177-3AD203B41FA5}">
                      <a16:colId xmlns:a16="http://schemas.microsoft.com/office/drawing/2014/main" val="2715735881"/>
                    </a:ext>
                  </a:extLst>
                </a:gridCol>
                <a:gridCol w="1950782">
                  <a:extLst>
                    <a:ext uri="{9D8B030D-6E8A-4147-A177-3AD203B41FA5}">
                      <a16:colId xmlns:a16="http://schemas.microsoft.com/office/drawing/2014/main" val="3018410819"/>
                    </a:ext>
                  </a:extLst>
                </a:gridCol>
                <a:gridCol w="1950782">
                  <a:extLst>
                    <a:ext uri="{9D8B030D-6E8A-4147-A177-3AD203B41FA5}">
                      <a16:colId xmlns:a16="http://schemas.microsoft.com/office/drawing/2014/main" val="1454691429"/>
                    </a:ext>
                  </a:extLst>
                </a:gridCol>
                <a:gridCol w="1950782">
                  <a:extLst>
                    <a:ext uri="{9D8B030D-6E8A-4147-A177-3AD203B41FA5}">
                      <a16:colId xmlns:a16="http://schemas.microsoft.com/office/drawing/2014/main" val="2496674081"/>
                    </a:ext>
                  </a:extLst>
                </a:gridCol>
              </a:tblGrid>
              <a:tr h="93600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1" i="0" u="none" strike="noStrike">
                          <a:solidFill>
                            <a:schemeClr val="tx1"/>
                          </a:solidFill>
                          <a:effectLst/>
                          <a:latin typeface="+mj-lt"/>
                        </a:rPr>
                        <a:t>Query type</a:t>
                      </a:r>
                    </a:p>
                  </a:txBody>
                  <a:tcPr marL="72000" marR="6829"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Keyword</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Vector</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Hybrid</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Hybrid +</a:t>
                      </a:r>
                      <a:br>
                        <a:rPr lang="en-US" sz="1600" b="1" i="0" u="none" strike="noStrike">
                          <a:solidFill>
                            <a:schemeClr val="tx1"/>
                          </a:solidFill>
                          <a:effectLst/>
                          <a:latin typeface="+mj-lt"/>
                        </a:rPr>
                      </a:br>
                      <a:r>
                        <a:rPr lang="en-US" sz="1600" b="1" i="0" u="none" strike="noStrike">
                          <a:solidFill>
                            <a:schemeClr val="tx1"/>
                          </a:solidFill>
                          <a:effectLst/>
                          <a:latin typeface="+mj-lt"/>
                        </a:rPr>
                        <a:t>Semantic ranker </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1548707"/>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12700" indent="0" algn="l" fontAlgn="b">
                        <a:tabLst/>
                      </a:pPr>
                      <a:r>
                        <a:rPr lang="en-US" sz="1600" b="0" i="0" u="none" strike="noStrike">
                          <a:solidFill>
                            <a:schemeClr val="tx1"/>
                          </a:solidFill>
                          <a:effectLst/>
                          <a:latin typeface="+mn-lt"/>
                        </a:rPr>
                        <a:t>Concept seeking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C7E"/>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45.8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58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59.6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DA81"/>
                    </a:solidFill>
                  </a:tcPr>
                </a:tc>
                <a:extLst>
                  <a:ext uri="{0D108BD9-81ED-4DB2-BD59-A6C34878D82A}">
                    <a16:rowId xmlns:a16="http://schemas.microsoft.com/office/drawing/2014/main" val="2588870592"/>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Fact seeking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37.8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8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E9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E9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63.4</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1D580"/>
                    </a:solidFill>
                  </a:tcPr>
                </a:tc>
                <a:extLst>
                  <a:ext uri="{0D108BD9-81ED-4DB2-BD59-A6C34878D82A}">
                    <a16:rowId xmlns:a16="http://schemas.microsoft.com/office/drawing/2014/main" val="4226662768"/>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Exact snippet search</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51.1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41.5</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5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60.8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ED981"/>
                    </a:solidFill>
                  </a:tcPr>
                </a:tc>
                <a:extLst>
                  <a:ext uri="{0D108BD9-81ED-4DB2-BD59-A6C34878D82A}">
                    <a16:rowId xmlns:a16="http://schemas.microsoft.com/office/drawing/2014/main" val="87618610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Web search-like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68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50</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E8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58.9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DB81"/>
                    </a:solidFill>
                  </a:tcPr>
                </a:tc>
                <a:extLst>
                  <a:ext uri="{0D108BD9-81ED-4DB2-BD59-A6C34878D82A}">
                    <a16:rowId xmlns:a16="http://schemas.microsoft.com/office/drawing/2014/main" val="2699460461"/>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Keyword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79.2</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11.7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D88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66.9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D07F"/>
                    </a:solidFill>
                  </a:tcPr>
                </a:tc>
                <a:extLst>
                  <a:ext uri="{0D108BD9-81ED-4DB2-BD59-A6C34878D82A}">
                    <a16:rowId xmlns:a16="http://schemas.microsoft.com/office/drawing/2014/main" val="841376099"/>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Low query/doc term overlap</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23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27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36.1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17C"/>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35.9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17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E984"/>
                    </a:solidFill>
                  </a:tcPr>
                </a:tc>
                <a:extLst>
                  <a:ext uri="{0D108BD9-81ED-4DB2-BD59-A6C34878D82A}">
                    <a16:rowId xmlns:a16="http://schemas.microsoft.com/office/drawing/2014/main" val="1721409834"/>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Queries with misspellings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28.8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A776"/>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C7E"/>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40.6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2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54.6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182"/>
                    </a:solidFill>
                  </a:tcPr>
                </a:tc>
                <a:extLst>
                  <a:ext uri="{0D108BD9-81ED-4DB2-BD59-A6C34878D82A}">
                    <a16:rowId xmlns:a16="http://schemas.microsoft.com/office/drawing/2014/main" val="134034023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Long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42.7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D98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5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48.1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B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59.4</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B81"/>
                    </a:solidFill>
                  </a:tcPr>
                </a:tc>
                <a:extLst>
                  <a:ext uri="{0D108BD9-81ED-4DB2-BD59-A6C34878D82A}">
                    <a16:rowId xmlns:a16="http://schemas.microsoft.com/office/drawing/2014/main" val="32955183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Medium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38.1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9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44.7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18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8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2DA81"/>
                    </a:solidFill>
                  </a:tcPr>
                </a:tc>
                <a:extLst>
                  <a:ext uri="{0D108BD9-81ED-4DB2-BD59-A6C34878D82A}">
                    <a16:rowId xmlns:a16="http://schemas.microsoft.com/office/drawing/2014/main" val="2977867374"/>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Short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53.1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E3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38.8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B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E4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63.9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D480"/>
                    </a:solidFill>
                  </a:tcPr>
                </a:tc>
                <a:extLst>
                  <a:ext uri="{0D108BD9-81ED-4DB2-BD59-A6C34878D82A}">
                    <a16:rowId xmlns:a16="http://schemas.microsoft.com/office/drawing/2014/main" val="896223305"/>
                  </a:ext>
                </a:extLst>
              </a:tr>
            </a:tbl>
          </a:graphicData>
        </a:graphic>
      </p:graphicFrame>
    </p:spTree>
    <p:extLst>
      <p:ext uri="{BB962C8B-B14F-4D97-AF65-F5344CB8AC3E}">
        <p14:creationId xmlns:p14="http://schemas.microsoft.com/office/powerpoint/2010/main" val="2609880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nodeType="withEffect">
                                  <p:stCondLst>
                                    <p:cond delay="0"/>
                                  </p:stCondLst>
                                  <p:childTnLst>
                                    <p:animMotion origin="layout" path="M 0 3.7037E-7 L 0 0.03542 " pathEditMode="relative" rAng="0" ptsTypes="AA">
                                      <p:cBhvr>
                                        <p:cTn id="9" dur="700" spd="-100000" fill="hold"/>
                                        <p:tgtEl>
                                          <p:spTgt spid="3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0 3.7037E-7 L 0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7" grpId="0"/>
      <p:bldP spid="27"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D4F8-A2EA-39CE-FE3E-BC6E084AA0AE}"/>
              </a:ext>
            </a:extLst>
          </p:cNvPr>
          <p:cNvSpPr>
            <a:spLocks noGrp="1"/>
          </p:cNvSpPr>
          <p:nvPr>
            <p:ph type="title"/>
          </p:nvPr>
        </p:nvSpPr>
        <p:spPr/>
        <p:txBody>
          <a:bodyPr/>
          <a:lstStyle/>
          <a:p>
            <a:r>
              <a:rPr lang="en-US"/>
              <a:t>RAG search settings</a:t>
            </a:r>
          </a:p>
        </p:txBody>
      </p:sp>
      <p:pic>
        <p:nvPicPr>
          <p:cNvPr id="5" name="Picture 4" descr="A screenshot showing RAG search settings.">
            <a:extLst>
              <a:ext uri="{FF2B5EF4-FFF2-40B4-BE49-F238E27FC236}">
                <a16:creationId xmlns:a16="http://schemas.microsoft.com/office/drawing/2014/main" id="{E4EE484A-342D-E561-B4AB-4F1178606E3F}"/>
              </a:ext>
            </a:extLst>
          </p:cNvPr>
          <p:cNvPicPr>
            <a:picLocks noChangeAspect="1"/>
          </p:cNvPicPr>
          <p:nvPr/>
        </p:nvPicPr>
        <p:blipFill>
          <a:blip r:embed="rId3"/>
          <a:stretch>
            <a:fillRect/>
          </a:stretch>
        </p:blipFill>
        <p:spPr>
          <a:xfrm>
            <a:off x="588264" y="1344050"/>
            <a:ext cx="9656567" cy="4899725"/>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6" name="Rounded Rectangle 5">
            <a:extLst>
              <a:ext uri="{FF2B5EF4-FFF2-40B4-BE49-F238E27FC236}">
                <a16:creationId xmlns:a16="http://schemas.microsoft.com/office/drawing/2014/main" id="{CF9A8726-0C60-F82A-8376-7D6BE30E7585}"/>
              </a:ext>
              <a:ext uri="{C183D7F6-B498-43B3-948B-1728B52AA6E4}">
                <adec:decorative xmlns:adec="http://schemas.microsoft.com/office/drawing/2017/decorative" val="1"/>
              </a:ext>
            </a:extLst>
          </p:cNvPr>
          <p:cNvSpPr/>
          <p:nvPr/>
        </p:nvSpPr>
        <p:spPr bwMode="auto">
          <a:xfrm>
            <a:off x="7927091" y="1635913"/>
            <a:ext cx="2317739" cy="1114162"/>
          </a:xfrm>
          <a:prstGeom prst="roundRect">
            <a:avLst>
              <a:gd name="adj" fmla="val 8337"/>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sp>
        <p:nvSpPr>
          <p:cNvPr id="10" name="Rounded Rectangle 9">
            <a:extLst>
              <a:ext uri="{FF2B5EF4-FFF2-40B4-BE49-F238E27FC236}">
                <a16:creationId xmlns:a16="http://schemas.microsoft.com/office/drawing/2014/main" id="{A9A31B11-A43A-2256-5741-42E5763F51F0}"/>
              </a:ext>
              <a:ext uri="{C183D7F6-B498-43B3-948B-1728B52AA6E4}">
                <adec:decorative xmlns:adec="http://schemas.microsoft.com/office/drawing/2017/decorative" val="1"/>
              </a:ext>
            </a:extLst>
          </p:cNvPr>
          <p:cNvSpPr/>
          <p:nvPr/>
        </p:nvSpPr>
        <p:spPr bwMode="auto">
          <a:xfrm>
            <a:off x="7927091" y="3865642"/>
            <a:ext cx="2317739" cy="319597"/>
          </a:xfrm>
          <a:prstGeom prst="roundRect">
            <a:avLst>
              <a:gd name="adj" fmla="val 23396"/>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sp>
        <p:nvSpPr>
          <p:cNvPr id="11" name="Rounded Rectangle 10">
            <a:extLst>
              <a:ext uri="{FF2B5EF4-FFF2-40B4-BE49-F238E27FC236}">
                <a16:creationId xmlns:a16="http://schemas.microsoft.com/office/drawing/2014/main" id="{5DA19E2B-2E6C-2FBB-7B11-532ED54664EF}"/>
              </a:ext>
              <a:ext uri="{C183D7F6-B498-43B3-948B-1728B52AA6E4}">
                <adec:decorative xmlns:adec="http://schemas.microsoft.com/office/drawing/2017/decorative" val="1"/>
              </a:ext>
            </a:extLst>
          </p:cNvPr>
          <p:cNvSpPr/>
          <p:nvPr/>
        </p:nvSpPr>
        <p:spPr bwMode="auto">
          <a:xfrm>
            <a:off x="7927091" y="4868115"/>
            <a:ext cx="2317739" cy="1319554"/>
          </a:xfrm>
          <a:prstGeom prst="roundRect">
            <a:avLst>
              <a:gd name="adj" fmla="val 568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spTree>
    <p:extLst>
      <p:ext uri="{BB962C8B-B14F-4D97-AF65-F5344CB8AC3E}">
        <p14:creationId xmlns:p14="http://schemas.microsoft.com/office/powerpoint/2010/main" val="18488411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9ECE-16E8-4F74-07A4-85CB2C8335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699E66-8519-0A12-8FF6-2AEAC991A7F0}"/>
              </a:ext>
            </a:extLst>
          </p:cNvPr>
          <p:cNvSpPr>
            <a:spLocks noGrp="1"/>
          </p:cNvSpPr>
          <p:nvPr>
            <p:ph type="title"/>
          </p:nvPr>
        </p:nvSpPr>
        <p:spPr>
          <a:xfrm>
            <a:off x="585216" y="3152001"/>
            <a:ext cx="6675120" cy="553998"/>
          </a:xfrm>
        </p:spPr>
        <p:txBody>
          <a:bodyPr/>
          <a:lstStyle/>
          <a:p>
            <a:r>
              <a:rPr lang="en-US"/>
              <a:t>Data preparation</a:t>
            </a:r>
          </a:p>
        </p:txBody>
      </p:sp>
    </p:spTree>
    <p:extLst>
      <p:ext uri="{BB962C8B-B14F-4D97-AF65-F5344CB8AC3E}">
        <p14:creationId xmlns:p14="http://schemas.microsoft.com/office/powerpoint/2010/main" val="18505544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fontScale="90000"/>
          </a:bodyPr>
          <a:lstStyle/>
          <a:p>
            <a:r>
              <a:rPr lang="en-US" sz="4000">
                <a:effectLst>
                  <a:glow rad="63500">
                    <a:schemeClr val="bg1">
                      <a:alpha val="40000"/>
                    </a:schemeClr>
                  </a:glow>
                </a:effectLst>
                <a:latin typeface="Segoe UI Semibold" panose="020B0702040204020203" pitchFamily="34" charset="0"/>
                <a:cs typeface="Segoe UI Semibold" panose="020B0702040204020203" pitchFamily="34" charset="0"/>
              </a:rPr>
              <a:t>Why do we need to split documents?</a:t>
            </a:r>
            <a:endParaRPr lang="en-US" sz="4000">
              <a:latin typeface="Segoe UI Semibold" panose="020B0702040204020203" pitchFamily="34" charset="0"/>
              <a:cs typeface="Segoe UI Semibold" panose="020B0702040204020203" pitchFamily="34" charset="0"/>
            </a:endParaRPr>
          </a:p>
        </p:txBody>
      </p:sp>
      <p:sp>
        <p:nvSpPr>
          <p:cNvPr id="6" name="Rectangle: Rounded Corners 7">
            <a:extLst>
              <a:ext uri="{FF2B5EF4-FFF2-40B4-BE49-F238E27FC236}">
                <a16:creationId xmlns:a16="http://schemas.microsoft.com/office/drawing/2014/main" id="{EC68AE12-6B74-1782-2201-5099FD8A59AB}"/>
              </a:ext>
            </a:extLst>
          </p:cNvPr>
          <p:cNvSpPr/>
          <p:nvPr/>
        </p:nvSpPr>
        <p:spPr>
          <a:xfrm>
            <a:off x="588262" y="1587229"/>
            <a:ext cx="360000" cy="36000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1</a:t>
            </a:r>
          </a:p>
        </p:txBody>
      </p:sp>
      <p:sp>
        <p:nvSpPr>
          <p:cNvPr id="4" name="Content Placeholder 4">
            <a:extLst>
              <a:ext uri="{FF2B5EF4-FFF2-40B4-BE49-F238E27FC236}">
                <a16:creationId xmlns:a16="http://schemas.microsoft.com/office/drawing/2014/main" id="{C1D7C1E0-0949-884E-DC6F-77BC39520EAD}"/>
              </a:ext>
            </a:extLst>
          </p:cNvPr>
          <p:cNvSpPr txBox="1">
            <a:spLocks/>
          </p:cNvSpPr>
          <p:nvPr/>
        </p:nvSpPr>
        <p:spPr>
          <a:xfrm>
            <a:off x="1082635" y="1598323"/>
            <a:ext cx="4200566" cy="472824"/>
          </a:xfrm>
        </p:spPr>
        <p:txBody>
          <a:bodyPr wrap="none" tIns="0" bIns="0" anchor="t">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1"/>
            <a:r>
              <a:rPr lang="en-US" sz="2400"/>
              <a:t>LLMs have limited context</a:t>
            </a:r>
            <a:br>
              <a:rPr lang="en-US" sz="2400"/>
            </a:br>
            <a:r>
              <a:rPr lang="en-US" sz="2400"/>
              <a:t>windows (4K – 128K)</a:t>
            </a:r>
          </a:p>
        </p:txBody>
      </p:sp>
      <p:sp>
        <p:nvSpPr>
          <p:cNvPr id="7" name="Rectangle: Rounded Corners 7">
            <a:extLst>
              <a:ext uri="{FF2B5EF4-FFF2-40B4-BE49-F238E27FC236}">
                <a16:creationId xmlns:a16="http://schemas.microsoft.com/office/drawing/2014/main" id="{CFC12E75-54C5-8DE3-7483-9E94C5D2DCF0}"/>
              </a:ext>
            </a:extLst>
          </p:cNvPr>
          <p:cNvSpPr/>
          <p:nvPr/>
        </p:nvSpPr>
        <p:spPr>
          <a:xfrm>
            <a:off x="588262" y="2716029"/>
            <a:ext cx="360000" cy="36191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r>
              <a:rPr lang="en-US" sz="1200">
                <a:solidFill>
                  <a:schemeClr val="bg1"/>
                </a:solidFill>
                <a:latin typeface="+mj-lt"/>
              </a:rPr>
              <a:t>2</a:t>
            </a:r>
          </a:p>
        </p:txBody>
      </p:sp>
      <p:sp>
        <p:nvSpPr>
          <p:cNvPr id="8" name="Content Placeholder 4">
            <a:extLst>
              <a:ext uri="{FF2B5EF4-FFF2-40B4-BE49-F238E27FC236}">
                <a16:creationId xmlns:a16="http://schemas.microsoft.com/office/drawing/2014/main" id="{6CE14D47-189D-F976-EA4C-2E9DFA65A18A}"/>
              </a:ext>
            </a:extLst>
          </p:cNvPr>
          <p:cNvSpPr txBox="1">
            <a:spLocks/>
          </p:cNvSpPr>
          <p:nvPr/>
        </p:nvSpPr>
        <p:spPr>
          <a:xfrm>
            <a:off x="1082634" y="2716217"/>
            <a:ext cx="3691247" cy="110563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2400"/>
              <a:t>When an LLM receives too much information, it can get easily distracted by irrelevant details.</a:t>
            </a:r>
            <a:endParaRPr lang="en-US" sz="1600"/>
          </a:p>
        </p:txBody>
      </p:sp>
      <p:sp>
        <p:nvSpPr>
          <p:cNvPr id="9" name="Rounded Rectangle 8">
            <a:extLst>
              <a:ext uri="{FF2B5EF4-FFF2-40B4-BE49-F238E27FC236}">
                <a16:creationId xmlns:a16="http://schemas.microsoft.com/office/drawing/2014/main" id="{B844C474-C180-7C96-7FC2-A57FD5C6DCA6}"/>
              </a:ext>
              <a:ext uri="{C183D7F6-B498-43B3-948B-1728B52AA6E4}">
                <adec:decorative xmlns:adec="http://schemas.microsoft.com/office/drawing/2017/decorative" val="1"/>
              </a:ext>
            </a:extLst>
          </p:cNvPr>
          <p:cNvSpPr/>
          <p:nvPr/>
        </p:nvSpPr>
        <p:spPr bwMode="auto">
          <a:xfrm>
            <a:off x="5283200" y="1436688"/>
            <a:ext cx="6319517" cy="4832349"/>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33" name="TextBox 32">
            <a:extLst>
              <a:ext uri="{FF2B5EF4-FFF2-40B4-BE49-F238E27FC236}">
                <a16:creationId xmlns:a16="http://schemas.microsoft.com/office/drawing/2014/main" id="{E96CBB64-DA8A-2292-E27D-6FB80C9CE295}"/>
              </a:ext>
            </a:extLst>
          </p:cNvPr>
          <p:cNvSpPr txBox="1"/>
          <p:nvPr/>
        </p:nvSpPr>
        <p:spPr>
          <a:xfrm rot="16200000">
            <a:off x="4250306" y="3042764"/>
            <a:ext cx="2771481" cy="400111"/>
          </a:xfrm>
          <a:prstGeom prst="rect">
            <a:avLst/>
          </a:prstGeom>
          <a:noFill/>
        </p:spPr>
        <p:txBody>
          <a:bodyPr wrap="square" lIns="0" tIns="182880" rIns="0" bIns="0" rtlCol="0">
            <a:spAutoFit/>
          </a:bodyPr>
          <a:lstStyle/>
          <a:p>
            <a:pPr algn="ctr">
              <a:defRPr/>
            </a:pPr>
            <a:r>
              <a:rPr lang="en-US" sz="1400">
                <a:solidFill>
                  <a:srgbClr val="000000"/>
                </a:solidFill>
                <a:latin typeface="+mj-lt"/>
              </a:rPr>
              <a:t>Accuracy</a:t>
            </a:r>
          </a:p>
        </p:txBody>
      </p:sp>
      <p:graphicFrame>
        <p:nvGraphicFramePr>
          <p:cNvPr id="32" name="Chart 31" descr="Chart showing Accuracy in relation to Number of documents in input context.">
            <a:extLst>
              <a:ext uri="{FF2B5EF4-FFF2-40B4-BE49-F238E27FC236}">
                <a16:creationId xmlns:a16="http://schemas.microsoft.com/office/drawing/2014/main" id="{ED08762A-BD53-25FA-F7FC-E22FBCDB54A6}"/>
              </a:ext>
            </a:extLst>
          </p:cNvPr>
          <p:cNvGraphicFramePr/>
          <p:nvPr>
            <p:extLst>
              <p:ext uri="{D42A27DB-BD31-4B8C-83A1-F6EECF244321}">
                <p14:modId xmlns:p14="http://schemas.microsoft.com/office/powerpoint/2010/main" val="714660999"/>
              </p:ext>
            </p:extLst>
          </p:nvPr>
        </p:nvGraphicFramePr>
        <p:xfrm>
          <a:off x="5988889" y="1718868"/>
          <a:ext cx="5344142" cy="3273920"/>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a:extLst>
              <a:ext uri="{FF2B5EF4-FFF2-40B4-BE49-F238E27FC236}">
                <a16:creationId xmlns:a16="http://schemas.microsoft.com/office/drawing/2014/main" id="{C33F09BB-07E1-EB90-C02A-D8BE7DE56B24}"/>
              </a:ext>
            </a:extLst>
          </p:cNvPr>
          <p:cNvSpPr txBox="1"/>
          <p:nvPr/>
        </p:nvSpPr>
        <p:spPr>
          <a:xfrm>
            <a:off x="6363094" y="5191985"/>
            <a:ext cx="4581427" cy="215444"/>
          </a:xfrm>
          <a:prstGeom prst="rect">
            <a:avLst/>
          </a:prstGeom>
          <a:noFill/>
        </p:spPr>
        <p:txBody>
          <a:bodyPr wrap="square" lIns="0" tIns="0" rIns="0" bIns="0" rtlCol="0">
            <a:spAutoFit/>
          </a:bodyPr>
          <a:lstStyle/>
          <a:p>
            <a:pPr algn="ctr">
              <a:defRPr/>
            </a:pPr>
            <a:r>
              <a:rPr lang="en-US" sz="1400">
                <a:solidFill>
                  <a:srgbClr val="000000"/>
                </a:solidFill>
                <a:latin typeface="+mj-lt"/>
              </a:rPr>
              <a:t>Number of documents in input context</a:t>
            </a:r>
          </a:p>
        </p:txBody>
      </p:sp>
      <p:sp>
        <p:nvSpPr>
          <p:cNvPr id="10" name="TextBox 9">
            <a:extLst>
              <a:ext uri="{FF2B5EF4-FFF2-40B4-BE49-F238E27FC236}">
                <a16:creationId xmlns:a16="http://schemas.microsoft.com/office/drawing/2014/main" id="{F0A9DED5-C07B-F508-DE9F-B981A4536EBD}"/>
              </a:ext>
            </a:extLst>
          </p:cNvPr>
          <p:cNvSpPr txBox="1"/>
          <p:nvPr/>
        </p:nvSpPr>
        <p:spPr>
          <a:xfrm>
            <a:off x="5552885" y="5784137"/>
            <a:ext cx="5780146" cy="338553"/>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Source: Lost in the Middle: How Language Models Use Long Contexts, Liu et al. arXiv:2307.03172</a:t>
            </a:r>
          </a:p>
        </p:txBody>
      </p:sp>
    </p:spTree>
    <p:extLst>
      <p:ext uri="{BB962C8B-B14F-4D97-AF65-F5344CB8AC3E}">
        <p14:creationId xmlns:p14="http://schemas.microsoft.com/office/powerpoint/2010/main" val="416931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08333E-6 4.44444E-6 L 2.08333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2.91667E-6 -3.33333E-6 L -2.91667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42" presetClass="path" presetSubtype="0" decel="100000" fill="hold" grpId="1" nodeType="withEffect">
                                  <p:stCondLst>
                                    <p:cond delay="0"/>
                                  </p:stCondLst>
                                  <p:childTnLst>
                                    <p:animMotion origin="layout" path="M -2.91667E-6 -3.33333E-6 L -2.91667E-6 0.03542 " pathEditMode="relative" rAng="0" ptsTypes="AA">
                                      <p:cBhvr>
                                        <p:cTn id="31" dur="700" spd="-100000" fill="hold"/>
                                        <p:tgtEl>
                                          <p:spTgt spid="7"/>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42" presetClass="path" presetSubtype="0" decel="100000" fill="hold" grpId="1" nodeType="withEffect">
                                  <p:stCondLst>
                                    <p:cond delay="0"/>
                                  </p:stCondLst>
                                  <p:childTnLst>
                                    <p:animMotion origin="layout" path="M -2.91667E-6 -3.33333E-6 L -2.91667E-6 0.03542 " pathEditMode="relative" rAng="0" ptsTypes="AA">
                                      <p:cBhvr>
                                        <p:cTn id="36" dur="700" spd="-100000" fill="hold"/>
                                        <p:tgtEl>
                                          <p:spTgt spid="8"/>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42" presetClass="path" presetSubtype="0" decel="100000" fill="hold" grpId="1" nodeType="withEffect">
                                  <p:stCondLst>
                                    <p:cond delay="0"/>
                                  </p:stCondLst>
                                  <p:childTnLst>
                                    <p:animMotion origin="layout" path="M -2.91667E-6 -3.33333E-6 L -2.91667E-6 0.03542 " pathEditMode="relative" rAng="0" ptsTypes="AA">
                                      <p:cBhvr>
                                        <p:cTn id="41" dur="700" spd="-100000" fill="hold"/>
                                        <p:tgtEl>
                                          <p:spTgt spid="33"/>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42" presetClass="path" presetSubtype="0" decel="100000" fill="hold" grpId="1" nodeType="withEffect">
                                  <p:stCondLst>
                                    <p:cond delay="0"/>
                                  </p:stCondLst>
                                  <p:childTnLst>
                                    <p:animMotion origin="layout" path="M -2.91667E-6 -3.33333E-6 L -2.91667E-6 0.03542 " pathEditMode="relative" rAng="0" ptsTypes="AA">
                                      <p:cBhvr>
                                        <p:cTn id="46" dur="700" spd="-100000" fill="hold"/>
                                        <p:tgtEl>
                                          <p:spTgt spid="3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42" presetClass="path" presetSubtype="0" decel="100000" fill="hold" grpId="1" nodeType="withEffect">
                                  <p:stCondLst>
                                    <p:cond delay="0"/>
                                  </p:stCondLst>
                                  <p:childTnLst>
                                    <p:animMotion origin="layout" path="M -2.91667E-6 -3.33333E-6 L -2.91667E-6 0.03542 " pathEditMode="relative" rAng="0" ptsTypes="AA">
                                      <p:cBhvr>
                                        <p:cTn id="51" dur="700" spd="-100000" fill="hold"/>
                                        <p:tgtEl>
                                          <p:spTgt spid="3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P spid="7" grpId="0" animBg="1"/>
      <p:bldP spid="7" grpId="1" animBg="1"/>
      <p:bldP spid="8" grpId="0"/>
      <p:bldP spid="8" grpId="1"/>
      <p:bldP spid="9" grpId="0" animBg="1"/>
      <p:bldP spid="9" grpId="1" animBg="1"/>
      <p:bldP spid="33" grpId="0"/>
      <p:bldP spid="33" grpId="1"/>
      <p:bldGraphic spid="32" grpId="0">
        <p:bldAsOne/>
      </p:bldGraphic>
      <p:bldGraphic spid="32" grpId="1">
        <p:bldAsOne/>
      </p:bldGraphic>
      <p:bldP spid="34" grpId="0"/>
      <p:bldP spid="34" grpId="1"/>
      <p:bldP spid="10" grpId="0"/>
      <p:bldP spid="1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a:bodyPr>
          <a:lstStyle/>
          <a:p>
            <a:r>
              <a:rPr lang="en-US"/>
              <a:t>Optimal size of document chunk</a:t>
            </a:r>
          </a:p>
        </p:txBody>
      </p:sp>
      <p:sp>
        <p:nvSpPr>
          <p:cNvPr id="17" name="Rounded Rectangle 16">
            <a:extLst>
              <a:ext uri="{FF2B5EF4-FFF2-40B4-BE49-F238E27FC236}">
                <a16:creationId xmlns:a16="http://schemas.microsoft.com/office/drawing/2014/main" id="{31DAAD46-F2F4-9BEB-5FA6-3BA0ABE7673F}"/>
              </a:ext>
              <a:ext uri="{C183D7F6-B498-43B3-948B-1728B52AA6E4}">
                <adec:decorative xmlns:adec="http://schemas.microsoft.com/office/drawing/2017/decorative" val="1"/>
              </a:ext>
            </a:extLst>
          </p:cNvPr>
          <p:cNvSpPr/>
          <p:nvPr/>
        </p:nvSpPr>
        <p:spPr bwMode="auto">
          <a:xfrm>
            <a:off x="584200" y="1543369"/>
            <a:ext cx="5268595" cy="2982898"/>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0" name="TextBox 9">
            <a:extLst>
              <a:ext uri="{FF2B5EF4-FFF2-40B4-BE49-F238E27FC236}">
                <a16:creationId xmlns:a16="http://schemas.microsoft.com/office/drawing/2014/main" id="{B6F4A19C-2EAB-FB7E-59C8-AB1DDBCD3C3A}"/>
              </a:ext>
            </a:extLst>
          </p:cNvPr>
          <p:cNvSpPr txBox="1"/>
          <p:nvPr/>
        </p:nvSpPr>
        <p:spPr>
          <a:xfrm>
            <a:off x="698497" y="1282540"/>
            <a:ext cx="2262822" cy="452664"/>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Number of tokens</a:t>
            </a:r>
          </a:p>
        </p:txBody>
      </p:sp>
      <p:graphicFrame>
        <p:nvGraphicFramePr>
          <p:cNvPr id="4" name="Table 3">
            <a:extLst>
              <a:ext uri="{FF2B5EF4-FFF2-40B4-BE49-F238E27FC236}">
                <a16:creationId xmlns:a16="http://schemas.microsoft.com/office/drawing/2014/main" id="{601569DE-6F4F-F144-45FC-0DB06995E2E1}"/>
              </a:ext>
            </a:extLst>
          </p:cNvPr>
          <p:cNvGraphicFramePr>
            <a:graphicFrameLocks noGrp="1"/>
          </p:cNvGraphicFramePr>
          <p:nvPr>
            <p:extLst>
              <p:ext uri="{D42A27DB-BD31-4B8C-83A1-F6EECF244321}">
                <p14:modId xmlns:p14="http://schemas.microsoft.com/office/powerpoint/2010/main" val="3119891438"/>
              </p:ext>
            </p:extLst>
          </p:nvPr>
        </p:nvGraphicFramePr>
        <p:xfrm>
          <a:off x="698497" y="1812894"/>
          <a:ext cx="5040000" cy="2580110"/>
        </p:xfrm>
        <a:graphic>
          <a:graphicData uri="http://schemas.openxmlformats.org/drawingml/2006/table">
            <a:tbl>
              <a:tblPr firstRow="1"/>
              <a:tblGrid>
                <a:gridCol w="3404510">
                  <a:extLst>
                    <a:ext uri="{9D8B030D-6E8A-4147-A177-3AD203B41FA5}">
                      <a16:colId xmlns:a16="http://schemas.microsoft.com/office/drawing/2014/main" val="814734357"/>
                    </a:ext>
                  </a:extLst>
                </a:gridCol>
                <a:gridCol w="1635490">
                  <a:extLst>
                    <a:ext uri="{9D8B030D-6E8A-4147-A177-3AD203B41FA5}">
                      <a16:colId xmlns:a16="http://schemas.microsoft.com/office/drawing/2014/main" val="68127168"/>
                    </a:ext>
                  </a:extLst>
                </a:gridCol>
              </a:tblGrid>
              <a:tr h="516022">
                <a:tc>
                  <a:txBody>
                    <a:bodyPr/>
                    <a:lstStyle/>
                    <a:p>
                      <a:pPr latinLnBrk="0"/>
                      <a:r>
                        <a:rPr lang="en-US" sz="1400" b="1">
                          <a:effectLst/>
                          <a:latin typeface="+mj-lt"/>
                        </a:rPr>
                        <a:t>Retrieval Configuration</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r" latinLnBrk="0"/>
                      <a:r>
                        <a:rPr lang="en-US" sz="1400" b="1">
                          <a:effectLst/>
                          <a:latin typeface="+mj-lt"/>
                        </a:rPr>
                        <a:t>Recall@50</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159363863"/>
                  </a:ext>
                </a:extLst>
              </a:tr>
              <a:tr h="516022">
                <a:tc>
                  <a:txBody>
                    <a:bodyPr/>
                    <a:lstStyle/>
                    <a:p>
                      <a:pPr latinLnBrk="0"/>
                      <a:r>
                        <a:rPr lang="en-US" sz="1400">
                          <a:effectLst/>
                          <a:latin typeface="SegoeUI"/>
                        </a:rPr>
                        <a:t>512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b="1">
                          <a:effectLst/>
                          <a:latin typeface="+mj-lt"/>
                        </a:rPr>
                        <a:t>42.4</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483728052"/>
                  </a:ext>
                </a:extLst>
              </a:tr>
              <a:tr h="516022">
                <a:tc>
                  <a:txBody>
                    <a:bodyPr/>
                    <a:lstStyle/>
                    <a:p>
                      <a:pPr latinLnBrk="0"/>
                      <a:r>
                        <a:rPr lang="en-US" sz="1400">
                          <a:effectLst/>
                          <a:latin typeface="SegoeUI"/>
                        </a:rPr>
                        <a:t>1024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37.5</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173535125"/>
                  </a:ext>
                </a:extLst>
              </a:tr>
              <a:tr h="516022">
                <a:tc>
                  <a:txBody>
                    <a:bodyPr/>
                    <a:lstStyle/>
                    <a:p>
                      <a:pPr latinLnBrk="0"/>
                      <a:r>
                        <a:rPr lang="en-US" sz="1400">
                          <a:effectLst/>
                          <a:latin typeface="SegoeUI"/>
                        </a:rPr>
                        <a:t>4096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36.4</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2558465816"/>
                  </a:ext>
                </a:extLst>
              </a:tr>
              <a:tr h="516022">
                <a:tc>
                  <a:txBody>
                    <a:bodyPr/>
                    <a:lstStyle/>
                    <a:p>
                      <a:pPr latinLnBrk="0"/>
                      <a:r>
                        <a:rPr lang="en-US" sz="1400">
                          <a:effectLst/>
                          <a:latin typeface="SegoeUI"/>
                        </a:rPr>
                        <a:t>8191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34.9</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3522092965"/>
                  </a:ext>
                </a:extLst>
              </a:tr>
            </a:tbl>
          </a:graphicData>
        </a:graphic>
      </p:graphicFrame>
      <p:sp>
        <p:nvSpPr>
          <p:cNvPr id="19" name="Rounded Rectangle 18">
            <a:extLst>
              <a:ext uri="{FF2B5EF4-FFF2-40B4-BE49-F238E27FC236}">
                <a16:creationId xmlns:a16="http://schemas.microsoft.com/office/drawing/2014/main" id="{292AA40F-4837-D48A-F7DA-38C2E2495722}"/>
              </a:ext>
              <a:ext uri="{C183D7F6-B498-43B3-948B-1728B52AA6E4}">
                <adec:decorative xmlns:adec="http://schemas.microsoft.com/office/drawing/2017/decorative" val="1"/>
              </a:ext>
            </a:extLst>
          </p:cNvPr>
          <p:cNvSpPr/>
          <p:nvPr/>
        </p:nvSpPr>
        <p:spPr bwMode="auto">
          <a:xfrm>
            <a:off x="6155268" y="1543369"/>
            <a:ext cx="5268595" cy="2982898"/>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3" name="TextBox 12">
            <a:extLst>
              <a:ext uri="{FF2B5EF4-FFF2-40B4-BE49-F238E27FC236}">
                <a16:creationId xmlns:a16="http://schemas.microsoft.com/office/drawing/2014/main" id="{9B62C18F-22B2-3BFA-6412-A22878B7615A}"/>
              </a:ext>
            </a:extLst>
          </p:cNvPr>
          <p:cNvSpPr txBox="1"/>
          <p:nvPr/>
        </p:nvSpPr>
        <p:spPr>
          <a:xfrm>
            <a:off x="6269988" y="1262181"/>
            <a:ext cx="3083279"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Chunk boundary strategy</a:t>
            </a:r>
          </a:p>
        </p:txBody>
      </p:sp>
      <p:graphicFrame>
        <p:nvGraphicFramePr>
          <p:cNvPr id="7" name="Table 6">
            <a:extLst>
              <a:ext uri="{FF2B5EF4-FFF2-40B4-BE49-F238E27FC236}">
                <a16:creationId xmlns:a16="http://schemas.microsoft.com/office/drawing/2014/main" id="{FF523663-DE23-C474-2C09-F125F4DFDDB9}"/>
              </a:ext>
            </a:extLst>
          </p:cNvPr>
          <p:cNvGraphicFramePr>
            <a:graphicFrameLocks noGrp="1"/>
          </p:cNvGraphicFramePr>
          <p:nvPr>
            <p:extLst>
              <p:ext uri="{D42A27DB-BD31-4B8C-83A1-F6EECF244321}">
                <p14:modId xmlns:p14="http://schemas.microsoft.com/office/powerpoint/2010/main" val="206352935"/>
              </p:ext>
            </p:extLst>
          </p:nvPr>
        </p:nvGraphicFramePr>
        <p:xfrm>
          <a:off x="6269565" y="1812894"/>
          <a:ext cx="5040000" cy="2580110"/>
        </p:xfrm>
        <a:graphic>
          <a:graphicData uri="http://schemas.openxmlformats.org/drawingml/2006/table">
            <a:tbl>
              <a:tblPr firstRow="1"/>
              <a:tblGrid>
                <a:gridCol w="3814643">
                  <a:extLst>
                    <a:ext uri="{9D8B030D-6E8A-4147-A177-3AD203B41FA5}">
                      <a16:colId xmlns:a16="http://schemas.microsoft.com/office/drawing/2014/main" val="1677124359"/>
                    </a:ext>
                  </a:extLst>
                </a:gridCol>
                <a:gridCol w="1225357">
                  <a:extLst>
                    <a:ext uri="{9D8B030D-6E8A-4147-A177-3AD203B41FA5}">
                      <a16:colId xmlns:a16="http://schemas.microsoft.com/office/drawing/2014/main" val="2865078880"/>
                    </a:ext>
                  </a:extLst>
                </a:gridCol>
              </a:tblGrid>
              <a:tr h="516022">
                <a:tc>
                  <a:txBody>
                    <a:bodyPr/>
                    <a:lstStyle/>
                    <a:p>
                      <a:pPr latinLnBrk="0"/>
                      <a:r>
                        <a:rPr lang="en-US" sz="1400" b="1">
                          <a:effectLst/>
                          <a:latin typeface="+mj-lt"/>
                        </a:rPr>
                        <a:t>Chunk boundary strategy</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r" latinLnBrk="0"/>
                      <a:r>
                        <a:rPr lang="en-US" sz="1400" b="1">
                          <a:effectLst/>
                          <a:latin typeface="+mj-lt"/>
                        </a:rPr>
                        <a:t>Recall@50</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285833146"/>
                  </a:ext>
                </a:extLst>
              </a:tr>
              <a:tr h="516022">
                <a:tc>
                  <a:txBody>
                    <a:bodyPr/>
                    <a:lstStyle/>
                    <a:p>
                      <a:pPr latinLnBrk="0"/>
                      <a:r>
                        <a:rPr lang="en-US" sz="1400">
                          <a:effectLst/>
                          <a:latin typeface="SegoeUI"/>
                        </a:rPr>
                        <a:t>512 tokens, break at token boundary</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40.9</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4187407012"/>
                  </a:ext>
                </a:extLst>
              </a:tr>
              <a:tr h="516022">
                <a:tc>
                  <a:txBody>
                    <a:bodyPr/>
                    <a:lstStyle/>
                    <a:p>
                      <a:pPr latinLnBrk="0"/>
                      <a:r>
                        <a:rPr lang="en-US" sz="1400">
                          <a:effectLst/>
                          <a:latin typeface="SegoeUI"/>
                        </a:rPr>
                        <a:t>512 tokens, preserve sentence boundaries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42.4</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3230536115"/>
                  </a:ext>
                </a:extLst>
              </a:tr>
              <a:tr h="516022">
                <a:tc>
                  <a:txBody>
                    <a:bodyPr/>
                    <a:lstStyle/>
                    <a:p>
                      <a:pPr latinLnBrk="0"/>
                      <a:r>
                        <a:rPr lang="en-US" sz="1400">
                          <a:effectLst/>
                          <a:latin typeface="SegoeUI"/>
                        </a:rPr>
                        <a:t>512 tokens with 10% overlapping chunks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43.1</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898806216"/>
                  </a:ext>
                </a:extLst>
              </a:tr>
              <a:tr h="516022">
                <a:tc>
                  <a:txBody>
                    <a:bodyPr/>
                    <a:lstStyle/>
                    <a:p>
                      <a:pPr latinLnBrk="0"/>
                      <a:r>
                        <a:rPr lang="en-US" sz="1400">
                          <a:effectLst/>
                          <a:latin typeface="SegoeUI"/>
                        </a:rPr>
                        <a:t>512 tokens with 25% overlapping chunks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b="1">
                          <a:effectLst/>
                          <a:latin typeface="+mj-lt"/>
                        </a:rPr>
                        <a:t>43.9</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4194673716"/>
                  </a:ext>
                </a:extLst>
              </a:tr>
            </a:tbl>
          </a:graphicData>
        </a:graphic>
      </p:graphicFrame>
      <p:sp>
        <p:nvSpPr>
          <p:cNvPr id="12" name="TextBox 11">
            <a:extLst>
              <a:ext uri="{FF2B5EF4-FFF2-40B4-BE49-F238E27FC236}">
                <a16:creationId xmlns:a16="http://schemas.microsoft.com/office/drawing/2014/main" id="{8D2A7741-E5C7-DB90-0493-9B3CB829C7D1}"/>
              </a:ext>
            </a:extLst>
          </p:cNvPr>
          <p:cNvSpPr txBox="1"/>
          <p:nvPr/>
        </p:nvSpPr>
        <p:spPr>
          <a:xfrm>
            <a:off x="622828" y="4622827"/>
            <a:ext cx="4512715" cy="982513"/>
          </a:xfrm>
          <a:prstGeom prst="rect">
            <a:avLst/>
          </a:prstGeom>
          <a:noFill/>
        </p:spPr>
        <p:txBody>
          <a:bodyPr wrap="square">
            <a:spAutoFit/>
          </a:bodyPr>
          <a:lstStyle/>
          <a:p>
            <a:pPr>
              <a:lnSpc>
                <a:spcPct val="110000"/>
              </a:lnSpc>
            </a:pPr>
            <a:r>
              <a:rPr lang="en-US" sz="1800">
                <a:sym typeface="Wingdings" panose="05000000000000000000" pitchFamily="2" charset="2"/>
              </a:rPr>
              <a:t>A </a:t>
            </a:r>
            <a:r>
              <a:rPr lang="en-US" sz="1800" b="1">
                <a:latin typeface="+mj-lt"/>
                <a:sym typeface="Wingdings" panose="05000000000000000000" pitchFamily="2" charset="2"/>
              </a:rPr>
              <a:t>token</a:t>
            </a:r>
            <a:r>
              <a:rPr lang="en-US" sz="1800" b="1">
                <a:sym typeface="Wingdings" panose="05000000000000000000" pitchFamily="2" charset="2"/>
              </a:rPr>
              <a:t> </a:t>
            </a:r>
            <a:r>
              <a:rPr lang="en-US" sz="1800">
                <a:sym typeface="Wingdings" panose="05000000000000000000" pitchFamily="2" charset="2"/>
              </a:rPr>
              <a:t>is the unit of measurement for an LLM's input/output. ~1 token/word for English, higher ratios for other languages.</a:t>
            </a:r>
          </a:p>
        </p:txBody>
      </p:sp>
      <p:sp>
        <p:nvSpPr>
          <p:cNvPr id="16" name="TextBox 15">
            <a:extLst>
              <a:ext uri="{FF2B5EF4-FFF2-40B4-BE49-F238E27FC236}">
                <a16:creationId xmlns:a16="http://schemas.microsoft.com/office/drawing/2014/main" id="{7153BD6C-3069-0738-93EF-F38372762B48}"/>
              </a:ext>
            </a:extLst>
          </p:cNvPr>
          <p:cNvSpPr txBox="1"/>
          <p:nvPr/>
        </p:nvSpPr>
        <p:spPr>
          <a:xfrm>
            <a:off x="6217466" y="4665100"/>
            <a:ext cx="5593534" cy="677814"/>
          </a:xfrm>
          <a:prstGeom prst="rect">
            <a:avLst/>
          </a:prstGeom>
          <a:noFill/>
        </p:spPr>
        <p:txBody>
          <a:bodyPr wrap="square">
            <a:spAutoFit/>
          </a:bodyPr>
          <a:lstStyle/>
          <a:p>
            <a:pPr>
              <a:lnSpc>
                <a:spcPct val="110000"/>
              </a:lnSpc>
            </a:pPr>
            <a:r>
              <a:rPr lang="en-US" sz="1800">
                <a:sym typeface="Wingdings" panose="05000000000000000000" pitchFamily="2" charset="2"/>
              </a:rPr>
              <a:t>A chunking algorithm should also consider tables, and generally avoid splitting tables when possible.</a:t>
            </a:r>
          </a:p>
        </p:txBody>
      </p:sp>
      <p:sp>
        <p:nvSpPr>
          <p:cNvPr id="20" name="TextBox 19">
            <a:extLst>
              <a:ext uri="{FF2B5EF4-FFF2-40B4-BE49-F238E27FC236}">
                <a16:creationId xmlns:a16="http://schemas.microsoft.com/office/drawing/2014/main" id="{E3FA7854-7179-1303-44FA-36AE4CFD0D88}"/>
              </a:ext>
            </a:extLst>
          </p:cNvPr>
          <p:cNvSpPr txBox="1"/>
          <p:nvPr/>
        </p:nvSpPr>
        <p:spPr>
          <a:xfrm>
            <a:off x="585218" y="5931351"/>
            <a:ext cx="6814268" cy="153888"/>
          </a:xfrm>
          <a:prstGeom prst="rect">
            <a:avLst/>
          </a:prstGeom>
          <a:noFill/>
        </p:spPr>
        <p:txBody>
          <a:bodyPr wrap="square" lIns="0" tIns="0" rIns="0" bIns="0">
            <a:spAutoFit/>
          </a:bodyPr>
          <a:lstStyle>
            <a:defPPr>
              <a:defRPr lang="en-US"/>
            </a:defPPr>
            <a:lvl1pPr marR="0" lvl="0" indent="0" defTabSz="457200" fontAlgn="auto">
              <a:lnSpc>
                <a:spcPct val="100000"/>
              </a:lnSpc>
              <a:spcBef>
                <a:spcPts val="0"/>
              </a:spcBef>
              <a:spcAft>
                <a:spcPts val="0"/>
              </a:spcAft>
              <a:buClrTx/>
              <a:buSzTx/>
              <a:buFontTx/>
              <a:buNone/>
              <a:tabLst/>
              <a:defRPr kumimoji="0" sz="800" b="0" u="none" strike="noStrike" cap="none" spc="0" normalizeH="0" baseline="0">
                <a:ln>
                  <a:noFill/>
                </a:ln>
                <a:effectLst/>
                <a:uLnTx/>
                <a:uFillTx/>
                <a:ea typeface="Yu Gothic" panose="020B0400000000000000" pitchFamily="34" charset="-128"/>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Yu Gothic" panose="020B0400000000000000" pitchFamily="34" charset="-128"/>
                <a:cs typeface="Arial" panose="020B0604020202020204" pitchFamily="34" charset="0"/>
              </a:rPr>
              <a:t>Source: </a:t>
            </a:r>
            <a:r>
              <a:rPr kumimoji="0" lang="en-US" sz="1000" b="0" i="0" u="none" strike="noStrike" kern="0" cap="none" spc="0" normalizeH="0" baseline="0" noProof="0" err="1">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aka.ms</a:t>
            </a:r>
            <a:r>
              <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a:t>
            </a:r>
            <a:r>
              <a:rPr kumimoji="0" lang="en-US" sz="1000" b="0" i="0" u="none" strike="noStrike" kern="0" cap="none" spc="0" normalizeH="0" baseline="0" noProof="0" err="1">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ragrelevance</a:t>
            </a:r>
            <a:endPar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endParaRPr>
          </a:p>
        </p:txBody>
      </p:sp>
      <p:sp>
        <p:nvSpPr>
          <p:cNvPr id="21" name="Rectangle: Rounded Corners 7">
            <a:extLst>
              <a:ext uri="{FF2B5EF4-FFF2-40B4-BE49-F238E27FC236}">
                <a16:creationId xmlns:a16="http://schemas.microsoft.com/office/drawing/2014/main" id="{831BEB9E-C6E3-822E-12B3-AC154F07C364}"/>
              </a:ext>
            </a:extLst>
          </p:cNvPr>
          <p:cNvSpPr/>
          <p:nvPr/>
        </p:nvSpPr>
        <p:spPr>
          <a:xfrm>
            <a:off x="588262" y="6193777"/>
            <a:ext cx="1669078"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genai-cjk</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244980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0"/>
                                  </p:stCondLst>
                                  <p:childTnLst>
                                    <p:animMotion origin="layout" path="M 0 3.7037E-7 L 0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12"/>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0"/>
                                  </p:stCondLst>
                                  <p:childTnLst>
                                    <p:animMotion origin="layout" path="M 0 3.7037E-7 L 0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0"/>
                                  </p:stCondLst>
                                  <p:childTnLst>
                                    <p:animMotion origin="layout" path="M 0 3.7037E-7 L 0 0.03542 " pathEditMode="relative" rAng="0" ptsTypes="AA">
                                      <p:cBhvr>
                                        <p:cTn id="34" dur="700" spd="-100000" fill="hold"/>
                                        <p:tgtEl>
                                          <p:spTgt spid="21"/>
                                        </p:tgtEl>
                                        <p:attrNameLst>
                                          <p:attrName>ppt_x</p:attrName>
                                          <p:attrName>ppt_y</p:attrName>
                                        </p:attrNameLst>
                                      </p:cBhvr>
                                      <p:rCtr x="0" y="1759"/>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42" presetClass="path" presetSubtype="0" decel="100000" fill="hold" grpId="1" nodeType="withEffect">
                                  <p:stCondLst>
                                    <p:cond delay="0"/>
                                  </p:stCondLst>
                                  <p:childTnLst>
                                    <p:animMotion origin="layout" path="M 0 3.7037E-7 L 0 0.03542 " pathEditMode="relative" rAng="0" ptsTypes="AA">
                                      <p:cBhvr>
                                        <p:cTn id="41" dur="700" spd="-100000" fill="hold"/>
                                        <p:tgtEl>
                                          <p:spTgt spid="13"/>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42" presetClass="path" presetSubtype="0" decel="100000" fill="hold" grpId="1" nodeType="withEffect">
                                  <p:stCondLst>
                                    <p:cond delay="0"/>
                                  </p:stCondLst>
                                  <p:childTnLst>
                                    <p:animMotion origin="layout" path="M 0 3.7037E-7 L 0 0.03542 " pathEditMode="relative" rAng="0" ptsTypes="AA">
                                      <p:cBhvr>
                                        <p:cTn id="46" dur="700" spd="-100000" fill="hold"/>
                                        <p:tgtEl>
                                          <p:spTgt spid="19"/>
                                        </p:tgtEl>
                                        <p:attrNameLst>
                                          <p:attrName>ppt_x</p:attrName>
                                          <p:attrName>ppt_y</p:attrName>
                                        </p:attrNameLst>
                                      </p:cBhvr>
                                      <p:rCtr x="0" y="1759"/>
                                    </p:animMotion>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42" presetClass="path" presetSubtype="0" decel="100000" fill="hold" nodeType="withEffect">
                                  <p:stCondLst>
                                    <p:cond delay="0"/>
                                  </p:stCondLst>
                                  <p:childTnLst>
                                    <p:animMotion origin="layout" path="M 0 3.7037E-7 L 0 0.03542 " pathEditMode="relative" rAng="0" ptsTypes="AA">
                                      <p:cBhvr>
                                        <p:cTn id="51" dur="700" spd="-100000" fill="hold"/>
                                        <p:tgtEl>
                                          <p:spTgt spid="7"/>
                                        </p:tgtEl>
                                        <p:attrNameLst>
                                          <p:attrName>ppt_x</p:attrName>
                                          <p:attrName>ppt_y</p:attrName>
                                        </p:attrNameLst>
                                      </p:cBhvr>
                                      <p:rCtr x="0" y="1759"/>
                                    </p:animMotion>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42" presetClass="path" presetSubtype="0" decel="100000" fill="hold" grpId="1" nodeType="withEffect">
                                  <p:stCondLst>
                                    <p:cond delay="0"/>
                                  </p:stCondLst>
                                  <p:childTnLst>
                                    <p:animMotion origin="layout" path="M 0 3.7037E-7 L 0 0.03542 " pathEditMode="relative" rAng="0" ptsTypes="AA">
                                      <p:cBhvr>
                                        <p:cTn id="56"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0" grpId="0" animBg="1"/>
      <p:bldP spid="10" grpId="1" animBg="1"/>
      <p:bldP spid="19" grpId="0" animBg="1"/>
      <p:bldP spid="19" grpId="1" animBg="1"/>
      <p:bldP spid="13" grpId="0" animBg="1"/>
      <p:bldP spid="13" grpId="1" animBg="1"/>
      <p:bldP spid="12" grpId="0"/>
      <p:bldP spid="12" grpId="1"/>
      <p:bldP spid="16" grpId="0"/>
      <p:bldP spid="16" grpId="1"/>
      <p:bldP spid="20" grpId="0"/>
      <p:bldP spid="20" grpId="1"/>
      <p:bldP spid="21" grpId="0" animBg="1"/>
      <p:bldP spid="2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AFF3-CF96-92F0-42A7-76F7E645BC13}"/>
            </a:ext>
          </a:extLst>
        </p:cNvPr>
        <p:cNvGrpSpPr/>
        <p:nvPr/>
      </p:nvGrpSpPr>
      <p:grpSpPr>
        <a:xfrm>
          <a:off x="0" y="0"/>
          <a:ext cx="0" cy="0"/>
          <a:chOff x="0" y="0"/>
          <a:chExt cx="0" cy="0"/>
        </a:xfrm>
      </p:grpSpPr>
      <p:sp>
        <p:nvSpPr>
          <p:cNvPr id="37" name="Title 1">
            <a:extLst>
              <a:ext uri="{FF2B5EF4-FFF2-40B4-BE49-F238E27FC236}">
                <a16:creationId xmlns:a16="http://schemas.microsoft.com/office/drawing/2014/main" id="{732E8199-71B2-A061-C900-2F61E9957B57}"/>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Data ingestion process</a:t>
            </a:r>
          </a:p>
        </p:txBody>
      </p:sp>
      <p:sp>
        <p:nvSpPr>
          <p:cNvPr id="19" name="Text Placeholder 4">
            <a:extLst>
              <a:ext uri="{FF2B5EF4-FFF2-40B4-BE49-F238E27FC236}">
                <a16:creationId xmlns:a16="http://schemas.microsoft.com/office/drawing/2014/main" id="{693D58FB-A918-152A-7A18-761B5356F1C9}"/>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This is a typical ingestion process that can be highly customized to meet the domain needs:</a:t>
            </a:r>
          </a:p>
        </p:txBody>
      </p:sp>
      <p:pic>
        <p:nvPicPr>
          <p:cNvPr id="6" name="Graphic 16" descr="Azure blob storage icon">
            <a:extLst>
              <a:ext uri="{FF2B5EF4-FFF2-40B4-BE49-F238E27FC236}">
                <a16:creationId xmlns:a16="http://schemas.microsoft.com/office/drawing/2014/main" id="{0006FA56-3A41-A933-EC10-CC72989215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6990" y="1892078"/>
            <a:ext cx="687051" cy="712256"/>
          </a:xfrm>
          <a:prstGeom prst="rect">
            <a:avLst/>
          </a:prstGeom>
        </p:spPr>
      </p:pic>
      <p:sp>
        <p:nvSpPr>
          <p:cNvPr id="7" name="Text Placeholder 5">
            <a:extLst>
              <a:ext uri="{FF2B5EF4-FFF2-40B4-BE49-F238E27FC236}">
                <a16:creationId xmlns:a16="http://schemas.microsoft.com/office/drawing/2014/main" id="{03E95036-06BB-457F-EB61-4FC45FFB1FEF}"/>
              </a:ext>
            </a:extLst>
          </p:cNvPr>
          <p:cNvSpPr txBox="1">
            <a:spLocks/>
          </p:cNvSpPr>
          <p:nvPr/>
        </p:nvSpPr>
        <p:spPr>
          <a:xfrm>
            <a:off x="793969" y="2801163"/>
            <a:ext cx="1610859" cy="3342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Blob Storage</a:t>
            </a:r>
          </a:p>
        </p:txBody>
      </p:sp>
      <p:sp>
        <p:nvSpPr>
          <p:cNvPr id="20" name="Rounded Rectangle 19">
            <a:extLst>
              <a:ext uri="{FF2B5EF4-FFF2-40B4-BE49-F238E27FC236}">
                <a16:creationId xmlns:a16="http://schemas.microsoft.com/office/drawing/2014/main" id="{52B59F98-21FC-4963-BE71-C4BBE09DB48D}"/>
              </a:ext>
              <a:ext uri="{C183D7F6-B498-43B3-948B-1728B52AA6E4}">
                <adec:decorative xmlns:adec="http://schemas.microsoft.com/office/drawing/2017/decorative" val="1"/>
              </a:ext>
            </a:extLst>
          </p:cNvPr>
          <p:cNvSpPr/>
          <p:nvPr/>
        </p:nvSpPr>
        <p:spPr bwMode="auto">
          <a:xfrm>
            <a:off x="584201"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2" name="Rounded Rectangle 1">
            <a:extLst>
              <a:ext uri="{FF2B5EF4-FFF2-40B4-BE49-F238E27FC236}">
                <a16:creationId xmlns:a16="http://schemas.microsoft.com/office/drawing/2014/main" id="{AC3628F4-9420-623F-D3F8-4F8CB5F2D10F}"/>
              </a:ext>
              <a:ext uri="{C183D7F6-B498-43B3-948B-1728B52AA6E4}">
                <adec:decorative xmlns:adec="http://schemas.microsoft.com/office/drawing/2017/decorative" val="1"/>
              </a:ext>
            </a:extLst>
          </p:cNvPr>
          <p:cNvSpPr/>
          <p:nvPr/>
        </p:nvSpPr>
        <p:spPr bwMode="auto">
          <a:xfrm>
            <a:off x="760391" y="3707940"/>
            <a:ext cx="1678016" cy="247177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Upload </a:t>
            </a:r>
            <a:br>
              <a:rPr lang="en-US" sz="1400">
                <a:solidFill>
                  <a:schemeClr val="tx1"/>
                </a:solidFill>
                <a:latin typeface="+mj-lt"/>
                <a:cs typeface="Segoe UI" pitchFamily="34" charset="0"/>
              </a:rPr>
            </a:br>
            <a:r>
              <a:rPr lang="en-US" sz="1400">
                <a:solidFill>
                  <a:schemeClr val="tx1"/>
                </a:solidFill>
                <a:latin typeface="+mj-lt"/>
                <a:cs typeface="Segoe UI" pitchFamily="34" charset="0"/>
              </a:rPr>
              <a:t>documents</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r>
              <a:rPr lang="en-US" sz="1400">
                <a:solidFill>
                  <a:schemeClr val="tx1"/>
                </a:solidFill>
                <a:cs typeface="Segoe UI" pitchFamily="34" charset="0"/>
              </a:rPr>
              <a:t>An online version of each document is necessary for clickable citations. </a:t>
            </a:r>
          </a:p>
        </p:txBody>
      </p:sp>
      <p:cxnSp>
        <p:nvCxnSpPr>
          <p:cNvPr id="48" name="Straight Arrow Connector 47">
            <a:extLst>
              <a:ext uri="{FF2B5EF4-FFF2-40B4-BE49-F238E27FC236}">
                <a16:creationId xmlns:a16="http://schemas.microsoft.com/office/drawing/2014/main" id="{56CAB400-0BC2-CB18-AD39-1082CEC3A8F0}"/>
              </a:ext>
              <a:ext uri="{C183D7F6-B498-43B3-948B-1728B52AA6E4}">
                <adec:decorative xmlns:adec="http://schemas.microsoft.com/office/drawing/2017/decorative" val="1"/>
              </a:ext>
            </a:extLst>
          </p:cNvPr>
          <p:cNvCxnSpPr>
            <a:cxnSpLocks/>
          </p:cNvCxnSpPr>
          <p:nvPr/>
        </p:nvCxnSpPr>
        <p:spPr>
          <a:xfrm flipV="1">
            <a:off x="2467075"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3" name="Graphic 19" descr="Azure document intelligence icon">
            <a:extLst>
              <a:ext uri="{FF2B5EF4-FFF2-40B4-BE49-F238E27FC236}">
                <a16:creationId xmlns:a16="http://schemas.microsoft.com/office/drawing/2014/main" id="{6D890D09-00D7-1ED1-9D2E-C60D1381D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7015" y="1869512"/>
            <a:ext cx="581977" cy="603329"/>
          </a:xfrm>
          <a:prstGeom prst="rect">
            <a:avLst/>
          </a:prstGeom>
        </p:spPr>
      </p:pic>
      <p:sp>
        <p:nvSpPr>
          <p:cNvPr id="4" name="Text Placeholder 5">
            <a:extLst>
              <a:ext uri="{FF2B5EF4-FFF2-40B4-BE49-F238E27FC236}">
                <a16:creationId xmlns:a16="http://schemas.microsoft.com/office/drawing/2014/main" id="{0F02B04F-B44C-7671-1451-F22B7DB35BD6}"/>
              </a:ext>
            </a:extLst>
          </p:cNvPr>
          <p:cNvSpPr txBox="1">
            <a:spLocks/>
          </p:cNvSpPr>
          <p:nvPr/>
        </p:nvSpPr>
        <p:spPr>
          <a:xfrm>
            <a:off x="2880968" y="2801163"/>
            <a:ext cx="1931841" cy="66582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Document</a:t>
            </a:r>
          </a:p>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Intelligence</a:t>
            </a:r>
          </a:p>
        </p:txBody>
      </p:sp>
      <p:sp>
        <p:nvSpPr>
          <p:cNvPr id="22" name="Rounded Rectangle 21">
            <a:extLst>
              <a:ext uri="{FF2B5EF4-FFF2-40B4-BE49-F238E27FC236}">
                <a16:creationId xmlns:a16="http://schemas.microsoft.com/office/drawing/2014/main" id="{DAA13778-AA28-5EBB-B349-57834F76C101}"/>
              </a:ext>
              <a:ext uri="{C183D7F6-B498-43B3-948B-1728B52AA6E4}">
                <adec:decorative xmlns:adec="http://schemas.microsoft.com/office/drawing/2017/decorative" val="1"/>
              </a:ext>
            </a:extLst>
          </p:cNvPr>
          <p:cNvSpPr/>
          <p:nvPr/>
        </p:nvSpPr>
        <p:spPr bwMode="auto">
          <a:xfrm>
            <a:off x="2831689"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3" name="Rounded Rectangle 1">
            <a:extLst>
              <a:ext uri="{FF2B5EF4-FFF2-40B4-BE49-F238E27FC236}">
                <a16:creationId xmlns:a16="http://schemas.microsoft.com/office/drawing/2014/main" id="{55A5A51A-63CD-4396-7003-45EA689E4006}"/>
              </a:ext>
              <a:ext uri="{C183D7F6-B498-43B3-948B-1728B52AA6E4}">
                <adec:decorative xmlns:adec="http://schemas.microsoft.com/office/drawing/2017/decorative" val="1"/>
              </a:ext>
            </a:extLst>
          </p:cNvPr>
          <p:cNvSpPr/>
          <p:nvPr/>
        </p:nvSpPr>
        <p:spPr bwMode="auto">
          <a:xfrm>
            <a:off x="3007881" y="3707940"/>
            <a:ext cx="1678016" cy="2471784"/>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Extract data from documents</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Supports PDF, HTML, docx, pptx, xlsx, images, plus can OCR when needed.</a:t>
            </a:r>
          </a:p>
          <a:p>
            <a:pPr marL="174625" indent="-174625" defTabSz="932472" fontAlgn="base">
              <a:spcBef>
                <a:spcPct val="0"/>
              </a:spcBef>
              <a:spcAft>
                <a:spcPct val="0"/>
              </a:spcAft>
              <a:buFont typeface="Segoe UI" panose="020B0502040204020203" pitchFamily="34" charset="0"/>
              <a:buChar char="+"/>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Local parsers also available for PDF, HTML, JSON, txt.</a:t>
            </a:r>
          </a:p>
        </p:txBody>
      </p:sp>
      <p:cxnSp>
        <p:nvCxnSpPr>
          <p:cNvPr id="49" name="Straight Arrow Connector 48">
            <a:extLst>
              <a:ext uri="{FF2B5EF4-FFF2-40B4-BE49-F238E27FC236}">
                <a16:creationId xmlns:a16="http://schemas.microsoft.com/office/drawing/2014/main" id="{39436561-A1BA-A6B6-BD8C-CBE0AE24FCD5}"/>
              </a:ext>
              <a:ext uri="{C183D7F6-B498-43B3-948B-1728B52AA6E4}">
                <adec:decorative xmlns:adec="http://schemas.microsoft.com/office/drawing/2017/decorative" val="1"/>
              </a:ext>
            </a:extLst>
          </p:cNvPr>
          <p:cNvCxnSpPr>
            <a:cxnSpLocks/>
          </p:cNvCxnSpPr>
          <p:nvPr/>
        </p:nvCxnSpPr>
        <p:spPr>
          <a:xfrm flipV="1">
            <a:off x="4714563"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8" name="Picture 2" descr="Python Software Foundation icon">
            <a:extLst>
              <a:ext uri="{FF2B5EF4-FFF2-40B4-BE49-F238E27FC236}">
                <a16:creationId xmlns:a16="http://schemas.microsoft.com/office/drawing/2014/main" id="{6E847F30-4D60-8D37-16F7-4A9DFFCB8F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8938" b="14583"/>
          <a:stretch/>
        </p:blipFill>
        <p:spPr bwMode="auto">
          <a:xfrm>
            <a:off x="5704311" y="1788626"/>
            <a:ext cx="780132" cy="77674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a:extLst>
              <a:ext uri="{FF2B5EF4-FFF2-40B4-BE49-F238E27FC236}">
                <a16:creationId xmlns:a16="http://schemas.microsoft.com/office/drawing/2014/main" id="{3A0CFE0C-E322-EBAB-CF6A-2BEB8107FA8A}"/>
              </a:ext>
            </a:extLst>
          </p:cNvPr>
          <p:cNvSpPr txBox="1">
            <a:spLocks/>
          </p:cNvSpPr>
          <p:nvPr/>
        </p:nvSpPr>
        <p:spPr>
          <a:xfrm>
            <a:off x="5606065" y="2801163"/>
            <a:ext cx="978853" cy="36356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Python</a:t>
            </a:r>
          </a:p>
        </p:txBody>
      </p:sp>
      <p:sp>
        <p:nvSpPr>
          <p:cNvPr id="23" name="Rounded Rectangle 22">
            <a:extLst>
              <a:ext uri="{FF2B5EF4-FFF2-40B4-BE49-F238E27FC236}">
                <a16:creationId xmlns:a16="http://schemas.microsoft.com/office/drawing/2014/main" id="{683CE2B6-B674-0DC4-2A8E-5D709475D1BC}"/>
              </a:ext>
              <a:ext uri="{C183D7F6-B498-43B3-948B-1728B52AA6E4}">
                <adec:decorative xmlns:adec="http://schemas.microsoft.com/office/drawing/2017/decorative" val="1"/>
              </a:ext>
            </a:extLst>
          </p:cNvPr>
          <p:cNvSpPr/>
          <p:nvPr/>
        </p:nvSpPr>
        <p:spPr bwMode="auto">
          <a:xfrm>
            <a:off x="5079177"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4" name="Rounded Rectangle 1">
            <a:extLst>
              <a:ext uri="{FF2B5EF4-FFF2-40B4-BE49-F238E27FC236}">
                <a16:creationId xmlns:a16="http://schemas.microsoft.com/office/drawing/2014/main" id="{C804D57D-DE27-6387-71BB-FAD07967C544}"/>
              </a:ext>
              <a:ext uri="{C183D7F6-B498-43B3-948B-1728B52AA6E4}">
                <adec:decorative xmlns:adec="http://schemas.microsoft.com/office/drawing/2017/decorative" val="1"/>
              </a:ext>
            </a:extLst>
          </p:cNvPr>
          <p:cNvSpPr/>
          <p:nvPr/>
        </p:nvSpPr>
        <p:spPr bwMode="auto">
          <a:xfrm>
            <a:off x="5255369" y="3707940"/>
            <a:ext cx="1678016" cy="247177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Split data into chunks</a:t>
            </a:r>
            <a:br>
              <a:rPr lang="en-US" sz="1400">
                <a:solidFill>
                  <a:schemeClr val="tx1"/>
                </a:solidFill>
                <a:latin typeface="+mj-lt"/>
                <a:cs typeface="Segoe UI" pitchFamily="34" charset="0"/>
              </a:rPr>
            </a:br>
            <a:endParaRPr lang="en-US" sz="1400">
              <a:solidFill>
                <a:schemeClr val="tx1"/>
              </a:solidFill>
              <a:latin typeface="+mj-lt"/>
              <a:cs typeface="Segoe UI" pitchFamily="34" charset="0"/>
            </a:endParaRPr>
          </a:p>
          <a:p>
            <a:pPr defTabSz="932472" fontAlgn="base">
              <a:spcBef>
                <a:spcPct val="0"/>
              </a:spcBef>
              <a:spcAft>
                <a:spcPct val="0"/>
              </a:spcAft>
            </a:pPr>
            <a:r>
              <a:rPr lang="en-US" sz="1200">
                <a:solidFill>
                  <a:schemeClr val="tx1"/>
                </a:solidFill>
                <a:cs typeface="Segoe UI" pitchFamily="34" charset="0"/>
              </a:rPr>
              <a:t>Split text</a:t>
            </a:r>
            <a:br>
              <a:rPr lang="en-US" sz="1200">
                <a:solidFill>
                  <a:schemeClr val="tx1"/>
                </a:solidFill>
                <a:cs typeface="Segoe UI" pitchFamily="34" charset="0"/>
              </a:rPr>
            </a:br>
            <a:r>
              <a:rPr lang="en-US" sz="1200">
                <a:solidFill>
                  <a:schemeClr val="tx1"/>
                </a:solidFill>
                <a:cs typeface="Segoe UI" pitchFamily="34" charset="0"/>
              </a:rPr>
              <a:t>based on sentence boundaries and token lengths.</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err="1">
                <a:solidFill>
                  <a:schemeClr val="tx1"/>
                </a:solidFill>
                <a:cs typeface="Segoe UI" pitchFamily="34" charset="0"/>
              </a:rPr>
              <a:t>Langchain</a:t>
            </a:r>
            <a:r>
              <a:rPr lang="en-US" sz="1200">
                <a:solidFill>
                  <a:schemeClr val="tx1"/>
                </a:solidFill>
                <a:cs typeface="Segoe UI" pitchFamily="34" charset="0"/>
              </a:rPr>
              <a:t> splitters could also be used here.</a:t>
            </a:r>
          </a:p>
        </p:txBody>
      </p:sp>
      <p:cxnSp>
        <p:nvCxnSpPr>
          <p:cNvPr id="50" name="Straight Arrow Connector 49">
            <a:extLst>
              <a:ext uri="{FF2B5EF4-FFF2-40B4-BE49-F238E27FC236}">
                <a16:creationId xmlns:a16="http://schemas.microsoft.com/office/drawing/2014/main" id="{20D7D336-8CED-CA37-406A-975F19234047}"/>
              </a:ext>
              <a:ext uri="{C183D7F6-B498-43B3-948B-1728B52AA6E4}">
                <adec:decorative xmlns:adec="http://schemas.microsoft.com/office/drawing/2017/decorative" val="1"/>
              </a:ext>
            </a:extLst>
          </p:cNvPr>
          <p:cNvCxnSpPr>
            <a:cxnSpLocks/>
          </p:cNvCxnSpPr>
          <p:nvPr/>
        </p:nvCxnSpPr>
        <p:spPr>
          <a:xfrm flipV="1">
            <a:off x="6962051"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11" name="Graphic 24" descr="OpenAI icon">
            <a:extLst>
              <a:ext uri="{FF2B5EF4-FFF2-40B4-BE49-F238E27FC236}">
                <a16:creationId xmlns:a16="http://schemas.microsoft.com/office/drawing/2014/main" id="{C3F81C4A-261E-5CE4-1F33-0DE7ADD4ED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4472" y="1864853"/>
            <a:ext cx="557015" cy="583259"/>
          </a:xfrm>
          <a:prstGeom prst="rect">
            <a:avLst/>
          </a:prstGeom>
        </p:spPr>
      </p:pic>
      <p:sp>
        <p:nvSpPr>
          <p:cNvPr id="12" name="Text Placeholder 5">
            <a:extLst>
              <a:ext uri="{FF2B5EF4-FFF2-40B4-BE49-F238E27FC236}">
                <a16:creationId xmlns:a16="http://schemas.microsoft.com/office/drawing/2014/main" id="{953628C8-1131-6680-D408-DBB60861C2E0}"/>
              </a:ext>
            </a:extLst>
          </p:cNvPr>
          <p:cNvSpPr txBox="1">
            <a:spLocks/>
          </p:cNvSpPr>
          <p:nvPr/>
        </p:nvSpPr>
        <p:spPr>
          <a:xfrm>
            <a:off x="7771883" y="2801163"/>
            <a:ext cx="1142192" cy="63713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OpenAI</a:t>
            </a:r>
          </a:p>
        </p:txBody>
      </p:sp>
      <p:sp>
        <p:nvSpPr>
          <p:cNvPr id="24" name="Rounded Rectangle 23">
            <a:extLst>
              <a:ext uri="{FF2B5EF4-FFF2-40B4-BE49-F238E27FC236}">
                <a16:creationId xmlns:a16="http://schemas.microsoft.com/office/drawing/2014/main" id="{09B3D588-8EDE-CACF-6B2E-A519DFBDE13F}"/>
              </a:ext>
              <a:ext uri="{C183D7F6-B498-43B3-948B-1728B52AA6E4}">
                <adec:decorative xmlns:adec="http://schemas.microsoft.com/office/drawing/2017/decorative" val="1"/>
              </a:ext>
            </a:extLst>
          </p:cNvPr>
          <p:cNvSpPr/>
          <p:nvPr/>
        </p:nvSpPr>
        <p:spPr bwMode="auto">
          <a:xfrm>
            <a:off x="7326665"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5" name="Rounded Rectangle 1">
            <a:extLst>
              <a:ext uri="{FF2B5EF4-FFF2-40B4-BE49-F238E27FC236}">
                <a16:creationId xmlns:a16="http://schemas.microsoft.com/office/drawing/2014/main" id="{622F3747-EA53-C699-41A2-C2FE7FDD30D6}"/>
              </a:ext>
              <a:ext uri="{C183D7F6-B498-43B3-948B-1728B52AA6E4}">
                <adec:decorative xmlns:adec="http://schemas.microsoft.com/office/drawing/2017/decorative" val="1"/>
              </a:ext>
            </a:extLst>
          </p:cNvPr>
          <p:cNvSpPr/>
          <p:nvPr/>
        </p:nvSpPr>
        <p:spPr bwMode="auto">
          <a:xfrm>
            <a:off x="7503971" y="3683521"/>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Vectorize </a:t>
            </a:r>
            <a:br>
              <a:rPr lang="en-US" sz="1400">
                <a:solidFill>
                  <a:schemeClr val="tx1"/>
                </a:solidFill>
                <a:latin typeface="+mj-lt"/>
                <a:cs typeface="Segoe UI" pitchFamily="34" charset="0"/>
              </a:rPr>
            </a:br>
            <a:r>
              <a:rPr lang="en-US" sz="1400">
                <a:solidFill>
                  <a:schemeClr val="tx1"/>
                </a:solidFill>
                <a:latin typeface="+mj-lt"/>
                <a:cs typeface="Segoe UI" pitchFamily="34" charset="0"/>
              </a:rPr>
              <a:t>chunks</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r>
              <a:rPr lang="en-US" sz="1200">
                <a:solidFill>
                  <a:schemeClr val="tx1"/>
                </a:solidFill>
                <a:cs typeface="Segoe UI" pitchFamily="34" charset="0"/>
              </a:rPr>
              <a:t>Compute embeddings using OpenAI embedding model of your choosing.</a:t>
            </a:r>
          </a:p>
        </p:txBody>
      </p:sp>
      <p:cxnSp>
        <p:nvCxnSpPr>
          <p:cNvPr id="51" name="Straight Arrow Connector 50">
            <a:extLst>
              <a:ext uri="{FF2B5EF4-FFF2-40B4-BE49-F238E27FC236}">
                <a16:creationId xmlns:a16="http://schemas.microsoft.com/office/drawing/2014/main" id="{95282246-AB34-BD27-39F0-141D952B44B9}"/>
              </a:ext>
              <a:ext uri="{C183D7F6-B498-43B3-948B-1728B52AA6E4}">
                <adec:decorative xmlns:adec="http://schemas.microsoft.com/office/drawing/2017/decorative" val="1"/>
              </a:ext>
            </a:extLst>
          </p:cNvPr>
          <p:cNvCxnSpPr>
            <a:cxnSpLocks/>
          </p:cNvCxnSpPr>
          <p:nvPr/>
        </p:nvCxnSpPr>
        <p:spPr>
          <a:xfrm flipV="1">
            <a:off x="9209539"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nvGrpSpPr>
          <p:cNvPr id="39" name="Group 38" descr="Azure search icon">
            <a:extLst>
              <a:ext uri="{FF2B5EF4-FFF2-40B4-BE49-F238E27FC236}">
                <a16:creationId xmlns:a16="http://schemas.microsoft.com/office/drawing/2014/main" id="{BC863F4F-4197-C363-9679-9A379F6BBFC8}"/>
              </a:ext>
            </a:extLst>
          </p:cNvPr>
          <p:cNvGrpSpPr/>
          <p:nvPr/>
        </p:nvGrpSpPr>
        <p:grpSpPr>
          <a:xfrm>
            <a:off x="10195090" y="1775795"/>
            <a:ext cx="790759" cy="790759"/>
            <a:chOff x="7796965" y="1731015"/>
            <a:chExt cx="758014" cy="758014"/>
          </a:xfrm>
        </p:grpSpPr>
        <p:sp>
          <p:nvSpPr>
            <p:cNvPr id="40" name="Rectangle: Rounded Corners 25">
              <a:extLst>
                <a:ext uri="{FF2B5EF4-FFF2-40B4-BE49-F238E27FC236}">
                  <a16:creationId xmlns:a16="http://schemas.microsoft.com/office/drawing/2014/main" id="{006BFF0B-6CCF-4FB4-4C39-C1C3B7375F13}"/>
                </a:ext>
                <a:ext uri="{C183D7F6-B498-43B3-948B-1728B52AA6E4}">
                  <adec:decorative xmlns:adec="http://schemas.microsoft.com/office/drawing/2017/decorative" val="1"/>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37806336">
              <a:extLst>
                <a:ext uri="{FF2B5EF4-FFF2-40B4-BE49-F238E27FC236}">
                  <a16:creationId xmlns:a16="http://schemas.microsoft.com/office/drawing/2014/main" id="{6D873AE0-192A-8C8A-131D-ECB41EDD8C6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6249" y="1789982"/>
              <a:ext cx="639445" cy="640080"/>
            </a:xfrm>
            <a:prstGeom prst="rect">
              <a:avLst/>
            </a:prstGeom>
          </p:spPr>
        </p:pic>
      </p:grpSp>
      <p:sp>
        <p:nvSpPr>
          <p:cNvPr id="13" name="Text Placeholder 5">
            <a:extLst>
              <a:ext uri="{FF2B5EF4-FFF2-40B4-BE49-F238E27FC236}">
                <a16:creationId xmlns:a16="http://schemas.microsoft.com/office/drawing/2014/main" id="{F96C4F9B-D705-2575-E5DE-777C1C5F919D}"/>
              </a:ext>
            </a:extLst>
          </p:cNvPr>
          <p:cNvSpPr txBox="1">
            <a:spLocks/>
          </p:cNvSpPr>
          <p:nvPr/>
        </p:nvSpPr>
        <p:spPr>
          <a:xfrm>
            <a:off x="9951153" y="2801163"/>
            <a:ext cx="1278633" cy="63713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a:t>
            </a:r>
          </a:p>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AI Search</a:t>
            </a:r>
          </a:p>
        </p:txBody>
      </p:sp>
      <p:sp>
        <p:nvSpPr>
          <p:cNvPr id="25" name="Rounded Rectangle 24">
            <a:extLst>
              <a:ext uri="{FF2B5EF4-FFF2-40B4-BE49-F238E27FC236}">
                <a16:creationId xmlns:a16="http://schemas.microsoft.com/office/drawing/2014/main" id="{7AC0686C-4488-89E7-D2AC-CB8B175B3B36}"/>
              </a:ext>
              <a:ext uri="{C183D7F6-B498-43B3-948B-1728B52AA6E4}">
                <adec:decorative xmlns:adec="http://schemas.microsoft.com/office/drawing/2017/decorative" val="1"/>
              </a:ext>
            </a:extLst>
          </p:cNvPr>
          <p:cNvSpPr/>
          <p:nvPr/>
        </p:nvSpPr>
        <p:spPr bwMode="auto">
          <a:xfrm>
            <a:off x="9574155"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6" name="Rounded Rectangle 1">
            <a:extLst>
              <a:ext uri="{FF2B5EF4-FFF2-40B4-BE49-F238E27FC236}">
                <a16:creationId xmlns:a16="http://schemas.microsoft.com/office/drawing/2014/main" id="{F7621652-6242-1EDD-A2F0-6554A5B400D2}"/>
              </a:ext>
              <a:ext uri="{C183D7F6-B498-43B3-948B-1728B52AA6E4}">
                <adec:decorative xmlns:adec="http://schemas.microsoft.com/office/drawing/2017/decorative" val="1"/>
              </a:ext>
            </a:extLst>
          </p:cNvPr>
          <p:cNvSpPr/>
          <p:nvPr/>
        </p:nvSpPr>
        <p:spPr bwMode="auto">
          <a:xfrm>
            <a:off x="9750347" y="3682434"/>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Indexing</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Document index</a:t>
            </a: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Chunk index</a:t>
            </a: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Both</a:t>
            </a:r>
          </a:p>
          <a:p>
            <a:pPr marL="174625" indent="-174625" defTabSz="932472" fontAlgn="base">
              <a:spcBef>
                <a:spcPct val="0"/>
              </a:spcBef>
              <a:spcAft>
                <a:spcPct val="0"/>
              </a:spcAft>
              <a:buFont typeface="Segoe UI" panose="020B0502040204020203" pitchFamily="34" charset="0"/>
              <a:buChar char="+"/>
            </a:pPr>
            <a:endParaRPr lang="en-US" sz="1200">
              <a:solidFill>
                <a:schemeClr val="tx1"/>
              </a:solidFill>
              <a:cs typeface="Segoe UI" pitchFamily="34" charset="0"/>
            </a:endParaRPr>
          </a:p>
        </p:txBody>
      </p:sp>
    </p:spTree>
    <p:extLst>
      <p:ext uri="{BB962C8B-B14F-4D97-AF65-F5344CB8AC3E}">
        <p14:creationId xmlns:p14="http://schemas.microsoft.com/office/powerpoint/2010/main" val="2041654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0 3.7037E-7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4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20"/>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42" presetClass="path" presetSubtype="0" decel="100000" fill="hold" nodeType="withEffect">
                                  <p:stCondLst>
                                    <p:cond delay="0"/>
                                  </p:stCondLst>
                                  <p:childTnLst>
                                    <p:animMotion origin="layout" path="M 0 3.7037E-7 L 0 0.03542 " pathEditMode="relative" rAng="0" ptsTypes="AA">
                                      <p:cBhvr>
                                        <p:cTn id="31" dur="700" spd="-100000" fill="hold"/>
                                        <p:tgtEl>
                                          <p:spTgt spid="48"/>
                                        </p:tgtEl>
                                        <p:attrNameLst>
                                          <p:attrName>ppt_x</p:attrName>
                                          <p:attrName>ppt_y</p:attrName>
                                        </p:attrNameLst>
                                      </p:cBhvr>
                                      <p:rCtr x="0" y="1759"/>
                                    </p:animMotion>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42" presetClass="path" presetSubtype="0" decel="100000" fill="hold" nodeType="withEffect">
                                  <p:stCondLst>
                                    <p:cond delay="0"/>
                                  </p:stCondLst>
                                  <p:childTnLst>
                                    <p:animMotion origin="layout" path="M 0 3.7037E-7 L 0 0.03542 " pathEditMode="relative" rAng="0" ptsTypes="AA">
                                      <p:cBhvr>
                                        <p:cTn id="36" dur="700" spd="-100000" fill="hold"/>
                                        <p:tgtEl>
                                          <p:spTgt spid="3"/>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42" presetClass="path" presetSubtype="0" decel="100000" fill="hold" grpId="1" nodeType="withEffect">
                                  <p:stCondLst>
                                    <p:cond delay="0"/>
                                  </p:stCondLst>
                                  <p:childTnLst>
                                    <p:animMotion origin="layout" path="M 0 3.7037E-7 L 0 0.03542 " pathEditMode="relative" rAng="0" ptsTypes="AA">
                                      <p:cBhvr>
                                        <p:cTn id="41" dur="700" spd="-100000" fill="hold"/>
                                        <p:tgtEl>
                                          <p:spTgt spid="4"/>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42" presetClass="path" presetSubtype="0" decel="100000" fill="hold" grpId="1" nodeType="withEffect">
                                  <p:stCondLst>
                                    <p:cond delay="0"/>
                                  </p:stCondLst>
                                  <p:childTnLst>
                                    <p:animMotion origin="layout" path="M 0 3.7037E-7 L 0 0.03542 " pathEditMode="relative" rAng="0" ptsTypes="AA">
                                      <p:cBhvr>
                                        <p:cTn id="46" dur="700" spd="-100000" fill="hold"/>
                                        <p:tgtEl>
                                          <p:spTgt spid="43"/>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42" presetClass="path" presetSubtype="0" decel="100000" fill="hold" grpId="1" nodeType="withEffect">
                                  <p:stCondLst>
                                    <p:cond delay="0"/>
                                  </p:stCondLst>
                                  <p:childTnLst>
                                    <p:animMotion origin="layout" path="M 0 3.7037E-7 L 0 0.03542 " pathEditMode="relative" rAng="0" ptsTypes="AA">
                                      <p:cBhvr>
                                        <p:cTn id="51" dur="700" spd="-100000" fill="hold"/>
                                        <p:tgtEl>
                                          <p:spTgt spid="2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42" presetClass="path" presetSubtype="0" decel="100000" fill="hold" nodeType="withEffect">
                                  <p:stCondLst>
                                    <p:cond delay="0"/>
                                  </p:stCondLst>
                                  <p:childTnLst>
                                    <p:animMotion origin="layout" path="M 0 3.7037E-7 L 0 0.03542 " pathEditMode="relative" rAng="0" ptsTypes="AA">
                                      <p:cBhvr>
                                        <p:cTn id="58" dur="700" spd="-100000" fill="hold"/>
                                        <p:tgtEl>
                                          <p:spTgt spid="49"/>
                                        </p:tgtEl>
                                        <p:attrNameLst>
                                          <p:attrName>ppt_x</p:attrName>
                                          <p:attrName>ppt_y</p:attrName>
                                        </p:attrNameLst>
                                      </p:cBhvr>
                                      <p:rCtr x="0" y="1759"/>
                                    </p:animMotion>
                                  </p:childTnLst>
                                </p:cTn>
                              </p:par>
                              <p:par>
                                <p:cTn id="59" presetID="10"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42" presetClass="path" presetSubtype="0" decel="100000" fill="hold" nodeType="withEffect">
                                  <p:stCondLst>
                                    <p:cond delay="0"/>
                                  </p:stCondLst>
                                  <p:childTnLst>
                                    <p:animMotion origin="layout" path="M 0 3.7037E-7 L 0 0.03542 " pathEditMode="relative" rAng="0" ptsTypes="AA">
                                      <p:cBhvr>
                                        <p:cTn id="63" dur="700" spd="-100000" fill="hold"/>
                                        <p:tgtEl>
                                          <p:spTgt spid="8"/>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42" presetClass="path" presetSubtype="0" decel="100000" fill="hold" grpId="1" nodeType="withEffect">
                                  <p:stCondLst>
                                    <p:cond delay="0"/>
                                  </p:stCondLst>
                                  <p:childTnLst>
                                    <p:animMotion origin="layout" path="M 0 3.7037E-7 L 0 0.03542 " pathEditMode="relative" rAng="0" ptsTypes="AA">
                                      <p:cBhvr>
                                        <p:cTn id="68" dur="700" spd="-100000" fill="hold"/>
                                        <p:tgtEl>
                                          <p:spTgt spid="9"/>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42" presetClass="path" presetSubtype="0" decel="100000" fill="hold" grpId="1" nodeType="withEffect">
                                  <p:stCondLst>
                                    <p:cond delay="0"/>
                                  </p:stCondLst>
                                  <p:childTnLst>
                                    <p:animMotion origin="layout" path="M 0 3.7037E-7 L 0 0.03542 " pathEditMode="relative" rAng="0" ptsTypes="AA">
                                      <p:cBhvr>
                                        <p:cTn id="73" dur="700" spd="-100000" fill="hold"/>
                                        <p:tgtEl>
                                          <p:spTgt spid="4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42" presetClass="path" presetSubtype="0" decel="100000" fill="hold" grpId="1" nodeType="withEffect">
                                  <p:stCondLst>
                                    <p:cond delay="0"/>
                                  </p:stCondLst>
                                  <p:childTnLst>
                                    <p:animMotion origin="layout" path="M 0 3.7037E-7 L 0 0.03542 " pathEditMode="relative" rAng="0" ptsTypes="AA">
                                      <p:cBhvr>
                                        <p:cTn id="78" dur="700" spd="-100000" fill="hold"/>
                                        <p:tgtEl>
                                          <p:spTgt spid="2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42" presetClass="path" presetSubtype="0" decel="100000" fill="hold" nodeType="withEffect">
                                  <p:stCondLst>
                                    <p:cond delay="0"/>
                                  </p:stCondLst>
                                  <p:childTnLst>
                                    <p:animMotion origin="layout" path="M 0 3.7037E-7 L 0 0.03542 " pathEditMode="relative" rAng="0" ptsTypes="AA">
                                      <p:cBhvr>
                                        <p:cTn id="85" dur="700" spd="-100000" fill="hold"/>
                                        <p:tgtEl>
                                          <p:spTgt spid="50"/>
                                        </p:tgtEl>
                                        <p:attrNameLst>
                                          <p:attrName>ppt_x</p:attrName>
                                          <p:attrName>ppt_y</p:attrName>
                                        </p:attrNameLst>
                                      </p:cBhvr>
                                      <p:rCtr x="0" y="1759"/>
                                    </p:animMotion>
                                  </p:childTnLst>
                                </p:cTn>
                              </p:par>
                              <p:par>
                                <p:cTn id="86" presetID="10" presetClass="entr" presetSubtype="0" fill="hold" nodeType="with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par>
                                <p:cTn id="89" presetID="42" presetClass="path" presetSubtype="0" decel="100000" fill="hold" nodeType="withEffect">
                                  <p:stCondLst>
                                    <p:cond delay="0"/>
                                  </p:stCondLst>
                                  <p:childTnLst>
                                    <p:animMotion origin="layout" path="M 0 3.7037E-7 L 0 0.03542 " pathEditMode="relative" rAng="0" ptsTypes="AA">
                                      <p:cBhvr>
                                        <p:cTn id="90" dur="700" spd="-100000" fill="hold"/>
                                        <p:tgtEl>
                                          <p:spTgt spid="11"/>
                                        </p:tgtEl>
                                        <p:attrNameLst>
                                          <p:attrName>ppt_x</p:attrName>
                                          <p:attrName>ppt_y</p:attrName>
                                        </p:attrNameLst>
                                      </p:cBhvr>
                                      <p:rCtr x="0" y="1759"/>
                                    </p:animMotion>
                                  </p:childTnLst>
                                </p:cTn>
                              </p:par>
                              <p:par>
                                <p:cTn id="91" presetID="10"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par>
                                <p:cTn id="94" presetID="42" presetClass="path" presetSubtype="0" decel="100000" fill="hold" grpId="1" nodeType="withEffect">
                                  <p:stCondLst>
                                    <p:cond delay="0"/>
                                  </p:stCondLst>
                                  <p:childTnLst>
                                    <p:animMotion origin="layout" path="M 0 3.7037E-7 L 0 0.03542 " pathEditMode="relative" rAng="0" ptsTypes="AA">
                                      <p:cBhvr>
                                        <p:cTn id="95" dur="700" spd="-100000" fill="hold"/>
                                        <p:tgtEl>
                                          <p:spTgt spid="12"/>
                                        </p:tgtEl>
                                        <p:attrNameLst>
                                          <p:attrName>ppt_x</p:attrName>
                                          <p:attrName>ppt_y</p:attrName>
                                        </p:attrNameLst>
                                      </p:cBhvr>
                                      <p:rCtr x="0" y="1759"/>
                                    </p:animMotion>
                                  </p:childTnLst>
                                </p:cTn>
                              </p:par>
                              <p:par>
                                <p:cTn id="96" presetID="10"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42" presetClass="path" presetSubtype="0" decel="100000" fill="hold" grpId="1" nodeType="withEffect">
                                  <p:stCondLst>
                                    <p:cond delay="0"/>
                                  </p:stCondLst>
                                  <p:childTnLst>
                                    <p:animMotion origin="layout" path="M 0 3.7037E-7 L 0 0.03542 " pathEditMode="relative" rAng="0" ptsTypes="AA">
                                      <p:cBhvr>
                                        <p:cTn id="100" dur="700" spd="-100000" fill="hold"/>
                                        <p:tgtEl>
                                          <p:spTgt spid="45"/>
                                        </p:tgtEl>
                                        <p:attrNameLst>
                                          <p:attrName>ppt_x</p:attrName>
                                          <p:attrName>ppt_y</p:attrName>
                                        </p:attrNameLst>
                                      </p:cBhvr>
                                      <p:rCtr x="0" y="1759"/>
                                    </p:animMotion>
                                  </p:childTnLst>
                                </p:cTn>
                              </p:par>
                              <p:par>
                                <p:cTn id="101" presetID="10"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500"/>
                                        <p:tgtEl>
                                          <p:spTgt spid="24"/>
                                        </p:tgtEl>
                                      </p:cBhvr>
                                    </p:animEffect>
                                  </p:childTnLst>
                                </p:cTn>
                              </p:par>
                              <p:par>
                                <p:cTn id="104" presetID="42" presetClass="path" presetSubtype="0" decel="100000" fill="hold" grpId="1" nodeType="withEffect">
                                  <p:stCondLst>
                                    <p:cond delay="0"/>
                                  </p:stCondLst>
                                  <p:childTnLst>
                                    <p:animMotion origin="layout" path="M 0 3.7037E-7 L 0 0.03542 " pathEditMode="relative" rAng="0" ptsTypes="AA">
                                      <p:cBhvr>
                                        <p:cTn id="105" dur="700" spd="-100000" fill="hold"/>
                                        <p:tgtEl>
                                          <p:spTgt spid="24"/>
                                        </p:tgtEl>
                                        <p:attrNameLst>
                                          <p:attrName>ppt_x</p:attrName>
                                          <p:attrName>ppt_y</p:attrName>
                                        </p:attrNameLst>
                                      </p:cBhvr>
                                      <p:rCtr x="0" y="1759"/>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500"/>
                                        <p:tgtEl>
                                          <p:spTgt spid="51"/>
                                        </p:tgtEl>
                                      </p:cBhvr>
                                    </p:animEffect>
                                  </p:childTnLst>
                                </p:cTn>
                              </p:par>
                              <p:par>
                                <p:cTn id="111" presetID="42" presetClass="path" presetSubtype="0" decel="100000" fill="hold" nodeType="withEffect">
                                  <p:stCondLst>
                                    <p:cond delay="0"/>
                                  </p:stCondLst>
                                  <p:childTnLst>
                                    <p:animMotion origin="layout" path="M 0 3.7037E-7 L 0 0.03542 " pathEditMode="relative" rAng="0" ptsTypes="AA">
                                      <p:cBhvr>
                                        <p:cTn id="112" dur="700" spd="-100000" fill="hold"/>
                                        <p:tgtEl>
                                          <p:spTgt spid="51"/>
                                        </p:tgtEl>
                                        <p:attrNameLst>
                                          <p:attrName>ppt_x</p:attrName>
                                          <p:attrName>ppt_y</p:attrName>
                                        </p:attrNameLst>
                                      </p:cBhvr>
                                      <p:rCtr x="0" y="1759"/>
                                    </p:animMotion>
                                  </p:childTnLst>
                                </p:cTn>
                              </p:par>
                              <p:par>
                                <p:cTn id="113" presetID="10" presetClass="entr" presetSubtype="0" fill="hold" nodeType="with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par>
                                <p:cTn id="116" presetID="42" presetClass="path" presetSubtype="0" decel="100000" fill="hold" nodeType="withEffect">
                                  <p:stCondLst>
                                    <p:cond delay="0"/>
                                  </p:stCondLst>
                                  <p:childTnLst>
                                    <p:animMotion origin="layout" path="M 0 3.7037E-7 L 0 0.03542 " pathEditMode="relative" rAng="0" ptsTypes="AA">
                                      <p:cBhvr>
                                        <p:cTn id="117" dur="700" spd="-100000" fill="hold"/>
                                        <p:tgtEl>
                                          <p:spTgt spid="39"/>
                                        </p:tgtEl>
                                        <p:attrNameLst>
                                          <p:attrName>ppt_x</p:attrName>
                                          <p:attrName>ppt_y</p:attrName>
                                        </p:attrNameLst>
                                      </p:cBhvr>
                                      <p:rCtr x="0" y="1759"/>
                                    </p:animMotion>
                                  </p:childTnLst>
                                </p:cTn>
                              </p:par>
                              <p:par>
                                <p:cTn id="118" presetID="10" presetClass="entr" presetSubtype="0" fill="hold" grpId="0" nodeType="withEffect">
                                  <p:stCondLst>
                                    <p:cond delay="0"/>
                                  </p:stCondLst>
                                  <p:childTnLst>
                                    <p:set>
                                      <p:cBhvr>
                                        <p:cTn id="119" dur="1" fill="hold">
                                          <p:stCondLst>
                                            <p:cond delay="0"/>
                                          </p:stCondLst>
                                        </p:cTn>
                                        <p:tgtEl>
                                          <p:spTgt spid="13"/>
                                        </p:tgtEl>
                                        <p:attrNameLst>
                                          <p:attrName>style.visibility</p:attrName>
                                        </p:attrNameLst>
                                      </p:cBhvr>
                                      <p:to>
                                        <p:strVal val="visible"/>
                                      </p:to>
                                    </p:set>
                                    <p:animEffect transition="in" filter="fade">
                                      <p:cBhvr>
                                        <p:cTn id="120" dur="500"/>
                                        <p:tgtEl>
                                          <p:spTgt spid="13"/>
                                        </p:tgtEl>
                                      </p:cBhvr>
                                    </p:animEffect>
                                  </p:childTnLst>
                                </p:cTn>
                              </p:par>
                              <p:par>
                                <p:cTn id="121" presetID="42" presetClass="path" presetSubtype="0" decel="100000" fill="hold" grpId="1" nodeType="withEffect">
                                  <p:stCondLst>
                                    <p:cond delay="0"/>
                                  </p:stCondLst>
                                  <p:childTnLst>
                                    <p:animMotion origin="layout" path="M 0 3.7037E-7 L 0 0.03542 " pathEditMode="relative" rAng="0" ptsTypes="AA">
                                      <p:cBhvr>
                                        <p:cTn id="122" dur="700" spd="-100000" fill="hold"/>
                                        <p:tgtEl>
                                          <p:spTgt spid="13"/>
                                        </p:tgtEl>
                                        <p:attrNameLst>
                                          <p:attrName>ppt_x</p:attrName>
                                          <p:attrName>ppt_y</p:attrName>
                                        </p:attrNameLst>
                                      </p:cBhvr>
                                      <p:rCtr x="0" y="1759"/>
                                    </p:animMotion>
                                  </p:childTnLst>
                                </p:cTn>
                              </p:par>
                              <p:par>
                                <p:cTn id="123" presetID="10" presetClass="entr" presetSubtype="0" fill="hold" grpId="0" nodeType="withEffect">
                                  <p:stCondLst>
                                    <p:cond delay="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500"/>
                                        <p:tgtEl>
                                          <p:spTgt spid="46"/>
                                        </p:tgtEl>
                                      </p:cBhvr>
                                    </p:animEffect>
                                  </p:childTnLst>
                                </p:cTn>
                              </p:par>
                              <p:par>
                                <p:cTn id="126" presetID="42" presetClass="path" presetSubtype="0" decel="100000" fill="hold" grpId="1" nodeType="withEffect">
                                  <p:stCondLst>
                                    <p:cond delay="0"/>
                                  </p:stCondLst>
                                  <p:childTnLst>
                                    <p:animMotion origin="layout" path="M 0 3.7037E-7 L 0 0.03542 " pathEditMode="relative" rAng="0" ptsTypes="AA">
                                      <p:cBhvr>
                                        <p:cTn id="127" dur="700" spd="-100000" fill="hold"/>
                                        <p:tgtEl>
                                          <p:spTgt spid="46"/>
                                        </p:tgtEl>
                                        <p:attrNameLst>
                                          <p:attrName>ppt_x</p:attrName>
                                          <p:attrName>ppt_y</p:attrName>
                                        </p:attrNameLst>
                                      </p:cBhvr>
                                      <p:rCtr x="0" y="1759"/>
                                    </p:animMotion>
                                  </p:childTnLst>
                                </p:cTn>
                              </p:par>
                              <p:par>
                                <p:cTn id="128" presetID="10" presetClass="entr" presetSubtype="0" fill="hold" grpId="0" nodeType="with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fade">
                                      <p:cBhvr>
                                        <p:cTn id="130" dur="500"/>
                                        <p:tgtEl>
                                          <p:spTgt spid="25"/>
                                        </p:tgtEl>
                                      </p:cBhvr>
                                    </p:animEffect>
                                  </p:childTnLst>
                                </p:cTn>
                              </p:par>
                              <p:par>
                                <p:cTn id="131" presetID="42" presetClass="path" presetSubtype="0" decel="100000" fill="hold" grpId="1" nodeType="withEffect">
                                  <p:stCondLst>
                                    <p:cond delay="0"/>
                                  </p:stCondLst>
                                  <p:childTnLst>
                                    <p:animMotion origin="layout" path="M 0 3.7037E-7 L 0 0.03542 " pathEditMode="relative" rAng="0" ptsTypes="AA">
                                      <p:cBhvr>
                                        <p:cTn id="132" dur="7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0" grpId="0" animBg="1"/>
      <p:bldP spid="20" grpId="1" animBg="1"/>
      <p:bldP spid="42" grpId="0"/>
      <p:bldP spid="42" grpId="1"/>
      <p:bldP spid="4" grpId="0"/>
      <p:bldP spid="4" grpId="1"/>
      <p:bldP spid="22" grpId="0" animBg="1"/>
      <p:bldP spid="22" grpId="1" animBg="1"/>
      <p:bldP spid="43" grpId="0"/>
      <p:bldP spid="43" grpId="1"/>
      <p:bldP spid="9" grpId="0"/>
      <p:bldP spid="9" grpId="1"/>
      <p:bldP spid="23" grpId="0" animBg="1"/>
      <p:bldP spid="23" grpId="1" animBg="1"/>
      <p:bldP spid="44" grpId="0"/>
      <p:bldP spid="44" grpId="1"/>
      <p:bldP spid="12" grpId="0"/>
      <p:bldP spid="12" grpId="1"/>
      <p:bldP spid="24" grpId="0" animBg="1"/>
      <p:bldP spid="24" grpId="1" animBg="1"/>
      <p:bldP spid="45" grpId="0"/>
      <p:bldP spid="45" grpId="1"/>
      <p:bldP spid="13" grpId="0"/>
      <p:bldP spid="13" grpId="1"/>
      <p:bldP spid="25" grpId="0" animBg="1"/>
      <p:bldP spid="25" grpId="1" animBg="1"/>
      <p:bldP spid="46" grpId="0"/>
      <p:bldP spid="4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EFD3-61A4-933F-3882-95A210345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CE959-F01C-A331-41A3-73A6BC97B164}"/>
              </a:ext>
            </a:extLst>
          </p:cNvPr>
          <p:cNvSpPr>
            <a:spLocks noGrp="1"/>
          </p:cNvSpPr>
          <p:nvPr>
            <p:ph type="title"/>
          </p:nvPr>
        </p:nvSpPr>
        <p:spPr>
          <a:xfrm>
            <a:off x="588263" y="457200"/>
            <a:ext cx="11018520" cy="553998"/>
          </a:xfrm>
        </p:spPr>
        <p:txBody>
          <a:bodyPr/>
          <a:lstStyle/>
          <a:p>
            <a:r>
              <a:rPr lang="en-US">
                <a:cs typeface="Segoe UI"/>
              </a:rPr>
              <a:t>Integrated vectorization</a:t>
            </a:r>
            <a:endParaRPr lang="en-US">
              <a:latin typeface="+mn-lt"/>
              <a:cs typeface="Segoe UI"/>
            </a:endParaRPr>
          </a:p>
        </p:txBody>
      </p:sp>
      <p:sp>
        <p:nvSpPr>
          <p:cNvPr id="3" name="Rectangle: Rounded Corners 11">
            <a:extLst>
              <a:ext uri="{FF2B5EF4-FFF2-40B4-BE49-F238E27FC236}">
                <a16:creationId xmlns:a16="http://schemas.microsoft.com/office/drawing/2014/main" id="{AB5DCF87-9A6B-57AE-9782-51122FFA00B4}"/>
              </a:ext>
              <a:ext uri="{C183D7F6-B498-43B3-948B-1728B52AA6E4}">
                <adec:decorative xmlns:adec="http://schemas.microsoft.com/office/drawing/2017/decorative" val="0"/>
              </a:ext>
            </a:extLst>
          </p:cNvPr>
          <p:cNvSpPr/>
          <p:nvPr/>
        </p:nvSpPr>
        <p:spPr bwMode="auto">
          <a:xfrm>
            <a:off x="5662004" y="532364"/>
            <a:ext cx="1342996"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600" b="1">
                <a:ln w="3175">
                  <a:noFill/>
                </a:ln>
                <a:gradFill>
                  <a:gsLst>
                    <a:gs pos="53147">
                      <a:srgbClr val="FFFFFF"/>
                    </a:gs>
                    <a:gs pos="28000">
                      <a:srgbClr val="FFFFFF"/>
                    </a:gs>
                  </a:gsLst>
                  <a:path path="circle">
                    <a:fillToRect l="100000" b="100000"/>
                  </a:path>
                </a:gradFill>
                <a:latin typeface="+mj-lt"/>
                <a:cs typeface="Segoe UI" pitchFamily="34" charset="0"/>
              </a:rPr>
              <a:t>In preview</a:t>
            </a:r>
          </a:p>
        </p:txBody>
      </p:sp>
      <p:sp>
        <p:nvSpPr>
          <p:cNvPr id="5" name="Text Placeholder 4">
            <a:extLst>
              <a:ext uri="{FF2B5EF4-FFF2-40B4-BE49-F238E27FC236}">
                <a16:creationId xmlns:a16="http://schemas.microsoft.com/office/drawing/2014/main" id="{DBE3DE09-EAB1-6833-15AF-1AA4C8738FAB}"/>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This built-in feature for Azure AI Search enables cloud-based data ingestion with built-in skills.</a:t>
            </a:r>
          </a:p>
        </p:txBody>
      </p:sp>
      <p:sp>
        <p:nvSpPr>
          <p:cNvPr id="43" name="Graphic 39" descr="Database icon">
            <a:extLst>
              <a:ext uri="{FF2B5EF4-FFF2-40B4-BE49-F238E27FC236}">
                <a16:creationId xmlns:a16="http://schemas.microsoft.com/office/drawing/2014/main" id="{0CCB8CBB-4123-A93F-5448-C79912427E70}"/>
              </a:ext>
            </a:extLst>
          </p:cNvPr>
          <p:cNvSpPr/>
          <p:nvPr/>
        </p:nvSpPr>
        <p:spPr>
          <a:xfrm>
            <a:off x="1384137" y="2078016"/>
            <a:ext cx="432757" cy="540946"/>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7" name="Rounded Rectangle 6">
            <a:extLst>
              <a:ext uri="{FF2B5EF4-FFF2-40B4-BE49-F238E27FC236}">
                <a16:creationId xmlns:a16="http://schemas.microsoft.com/office/drawing/2014/main" id="{8DD71E44-1B8D-E821-7157-65E7739F1D9C}"/>
              </a:ext>
              <a:ext uri="{C183D7F6-B498-43B3-948B-1728B52AA6E4}">
                <adec:decorative xmlns:adec="http://schemas.microsoft.com/office/drawing/2017/decorative" val="1"/>
              </a:ext>
            </a:extLst>
          </p:cNvPr>
          <p:cNvSpPr/>
          <p:nvPr/>
        </p:nvSpPr>
        <p:spPr bwMode="auto">
          <a:xfrm>
            <a:off x="584201"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3" name="Rounded Rectangle 1">
            <a:extLst>
              <a:ext uri="{FF2B5EF4-FFF2-40B4-BE49-F238E27FC236}">
                <a16:creationId xmlns:a16="http://schemas.microsoft.com/office/drawing/2014/main" id="{F24F6B38-B412-F87C-E6F7-0E848C014F2A}"/>
              </a:ext>
              <a:ext uri="{C183D7F6-B498-43B3-948B-1728B52AA6E4}">
                <adec:decorative xmlns:adec="http://schemas.microsoft.com/office/drawing/2017/decorative" val="1"/>
              </a:ext>
            </a:extLst>
          </p:cNvPr>
          <p:cNvSpPr/>
          <p:nvPr/>
        </p:nvSpPr>
        <p:spPr bwMode="auto">
          <a:xfrm>
            <a:off x="760391" y="2947885"/>
            <a:ext cx="1678016" cy="247177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Data source access</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Blob Storage</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ADLSv2</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SQL DB</a:t>
            </a:r>
          </a:p>
          <a:p>
            <a:pPr marL="174625" indent="-174625" defTabSz="932472" fontAlgn="base">
              <a:spcBef>
                <a:spcPct val="0"/>
              </a:spcBef>
              <a:spcAft>
                <a:spcPct val="0"/>
              </a:spcAft>
              <a:buFont typeface="Arial" panose="020B0604020202020204" pitchFamily="34" charset="0"/>
              <a:buChar char="•"/>
            </a:pPr>
            <a:r>
              <a:rPr lang="en-US" sz="1200" err="1">
                <a:solidFill>
                  <a:schemeClr val="tx1"/>
                </a:solidFill>
                <a:cs typeface="Segoe UI" pitchFamily="34" charset="0"/>
              </a:rPr>
              <a:t>CosmosDB</a:t>
            </a:r>
            <a:endParaRPr lang="en-US" sz="1200">
              <a:solidFill>
                <a:schemeClr val="tx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 Incremental change tracking</a:t>
            </a:r>
          </a:p>
        </p:txBody>
      </p:sp>
      <p:cxnSp>
        <p:nvCxnSpPr>
          <p:cNvPr id="21" name="Straight Arrow Connector 20">
            <a:extLst>
              <a:ext uri="{FF2B5EF4-FFF2-40B4-BE49-F238E27FC236}">
                <a16:creationId xmlns:a16="http://schemas.microsoft.com/office/drawing/2014/main" id="{224DE8BF-B60C-3C03-598E-86349CDC03B2}"/>
              </a:ext>
              <a:ext uri="{C183D7F6-B498-43B3-948B-1728B52AA6E4}">
                <adec:decorative xmlns:adec="http://schemas.microsoft.com/office/drawing/2017/decorative" val="1"/>
              </a:ext>
            </a:extLst>
          </p:cNvPr>
          <p:cNvCxnSpPr>
            <a:cxnSpLocks/>
          </p:cNvCxnSpPr>
          <p:nvPr/>
        </p:nvCxnSpPr>
        <p:spPr>
          <a:xfrm flipV="1">
            <a:off x="2467075"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9" name="Freeform: Shape 48" descr="Document icon">
            <a:extLst>
              <a:ext uri="{FF2B5EF4-FFF2-40B4-BE49-F238E27FC236}">
                <a16:creationId xmlns:a16="http://schemas.microsoft.com/office/drawing/2014/main" id="{B92122D3-CBE3-43B5-E819-6E528AE212CF}"/>
              </a:ext>
            </a:extLst>
          </p:cNvPr>
          <p:cNvSpPr/>
          <p:nvPr/>
        </p:nvSpPr>
        <p:spPr>
          <a:xfrm>
            <a:off x="3631624" y="2078016"/>
            <a:ext cx="432758" cy="540946"/>
          </a:xfrm>
          <a:custGeom>
            <a:avLst/>
            <a:gdLst>
              <a:gd name="connsiteX0" fmla="*/ 212355 w 357651"/>
              <a:gd name="connsiteY0" fmla="*/ 11176 h 447063"/>
              <a:gd name="connsiteX1" fmla="*/ 346474 w 357651"/>
              <a:gd name="connsiteY1" fmla="*/ 145295 h 447063"/>
              <a:gd name="connsiteX2" fmla="*/ 223532 w 357651"/>
              <a:gd name="connsiteY2" fmla="*/ 145295 h 447063"/>
              <a:gd name="connsiteX3" fmla="*/ 212355 w 357651"/>
              <a:gd name="connsiteY3" fmla="*/ 134118 h 447063"/>
              <a:gd name="connsiteX4" fmla="*/ 44706 w 357651"/>
              <a:gd name="connsiteY4" fmla="*/ 0 h 447063"/>
              <a:gd name="connsiteX5" fmla="*/ 178825 w 357651"/>
              <a:gd name="connsiteY5" fmla="*/ 0 h 447063"/>
              <a:gd name="connsiteX6" fmla="*/ 178825 w 357651"/>
              <a:gd name="connsiteY6" fmla="*/ 134119 h 447063"/>
              <a:gd name="connsiteX7" fmla="*/ 223532 w 357651"/>
              <a:gd name="connsiteY7" fmla="*/ 178825 h 447063"/>
              <a:gd name="connsiteX8" fmla="*/ 357651 w 357651"/>
              <a:gd name="connsiteY8" fmla="*/ 178825 h 447063"/>
              <a:gd name="connsiteX9" fmla="*/ 357651 w 357651"/>
              <a:gd name="connsiteY9" fmla="*/ 402357 h 447063"/>
              <a:gd name="connsiteX10" fmla="*/ 312944 w 357651"/>
              <a:gd name="connsiteY10" fmla="*/ 447063 h 447063"/>
              <a:gd name="connsiteX11" fmla="*/ 44706 w 357651"/>
              <a:gd name="connsiteY11" fmla="*/ 447063 h 447063"/>
              <a:gd name="connsiteX12" fmla="*/ 0 w 357651"/>
              <a:gd name="connsiteY12" fmla="*/ 402357 h 447063"/>
              <a:gd name="connsiteX13" fmla="*/ 0 w 357651"/>
              <a:gd name="connsiteY13" fmla="*/ 44706 h 447063"/>
              <a:gd name="connsiteX14" fmla="*/ 44706 w 357651"/>
              <a:gd name="connsiteY14" fmla="*/ 0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651" h="447063">
                <a:moveTo>
                  <a:pt x="212355" y="11176"/>
                </a:moveTo>
                <a:lnTo>
                  <a:pt x="346474" y="145295"/>
                </a:lnTo>
                <a:lnTo>
                  <a:pt x="223532" y="145295"/>
                </a:lnTo>
                <a:cubicBezTo>
                  <a:pt x="217360" y="145295"/>
                  <a:pt x="212355" y="140291"/>
                  <a:pt x="212355" y="134118"/>
                </a:cubicBezTo>
                <a:close/>
                <a:moveTo>
                  <a:pt x="44706" y="0"/>
                </a:moveTo>
                <a:lnTo>
                  <a:pt x="178825" y="0"/>
                </a:lnTo>
                <a:lnTo>
                  <a:pt x="178825" y="134119"/>
                </a:lnTo>
                <a:cubicBezTo>
                  <a:pt x="178825" y="158810"/>
                  <a:pt x="198840" y="178825"/>
                  <a:pt x="223532" y="178825"/>
                </a:cubicBezTo>
                <a:lnTo>
                  <a:pt x="357651" y="178825"/>
                </a:lnTo>
                <a:lnTo>
                  <a:pt x="357651" y="402357"/>
                </a:lnTo>
                <a:cubicBezTo>
                  <a:pt x="357651" y="427048"/>
                  <a:pt x="337636" y="447063"/>
                  <a:pt x="312944" y="447063"/>
                </a:cubicBezTo>
                <a:lnTo>
                  <a:pt x="44706" y="447063"/>
                </a:lnTo>
                <a:cubicBezTo>
                  <a:pt x="20016" y="447063"/>
                  <a:pt x="0" y="427048"/>
                  <a:pt x="0" y="402357"/>
                </a:cubicBezTo>
                <a:lnTo>
                  <a:pt x="0" y="44706"/>
                </a:lnTo>
                <a:cubicBezTo>
                  <a:pt x="0" y="20016"/>
                  <a:pt x="20016" y="0"/>
                  <a:pt x="44706"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8" name="Rounded Rectangle 7">
            <a:extLst>
              <a:ext uri="{FF2B5EF4-FFF2-40B4-BE49-F238E27FC236}">
                <a16:creationId xmlns:a16="http://schemas.microsoft.com/office/drawing/2014/main" id="{D9666F27-5686-065D-562A-BC2EC6DFC9DA}"/>
              </a:ext>
              <a:ext uri="{C183D7F6-B498-43B3-948B-1728B52AA6E4}">
                <adec:decorative xmlns:adec="http://schemas.microsoft.com/office/drawing/2017/decorative" val="1"/>
              </a:ext>
            </a:extLst>
          </p:cNvPr>
          <p:cNvSpPr/>
          <p:nvPr/>
        </p:nvSpPr>
        <p:spPr bwMode="auto">
          <a:xfrm>
            <a:off x="2831689"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9" name="Rounded Rectangle 1">
            <a:extLst>
              <a:ext uri="{FF2B5EF4-FFF2-40B4-BE49-F238E27FC236}">
                <a16:creationId xmlns:a16="http://schemas.microsoft.com/office/drawing/2014/main" id="{DDF7CB1A-8D0D-F682-B95B-1A9AE123A04C}"/>
              </a:ext>
              <a:ext uri="{C183D7F6-B498-43B3-948B-1728B52AA6E4}">
                <adec:decorative xmlns:adec="http://schemas.microsoft.com/office/drawing/2017/decorative" val="1"/>
              </a:ext>
            </a:extLst>
          </p:cNvPr>
          <p:cNvSpPr/>
          <p:nvPr/>
        </p:nvSpPr>
        <p:spPr bwMode="auto">
          <a:xfrm>
            <a:off x="3007881" y="2947885"/>
            <a:ext cx="1678016" cy="2471784"/>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File format cracking</a:t>
            </a:r>
          </a:p>
          <a:p>
            <a:pPr defTabSz="932472" fontAlgn="base">
              <a:spcBef>
                <a:spcPct val="0"/>
              </a:spcBef>
              <a:spcAft>
                <a:spcPct val="0"/>
              </a:spcAft>
            </a:pPr>
            <a:endParaRPr lang="en-US" sz="1200">
              <a:solidFill>
                <a:schemeClr val="tx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PDFs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Office documents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JSON files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t>
            </a:r>
          </a:p>
          <a:p>
            <a:pPr marL="174625" indent="-174625" defTabSz="932472" fontAlgn="base">
              <a:spcBef>
                <a:spcPct val="0"/>
              </a:spcBef>
              <a:spcAft>
                <a:spcPct val="0"/>
              </a:spcAft>
              <a:buFont typeface="Arial" panose="020B0604020202020204" pitchFamily="34" charset="0"/>
              <a:buChar char="•"/>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 Extract images and text, OCR as needed</a:t>
            </a:r>
          </a:p>
          <a:p>
            <a:pPr defTabSz="932472" fontAlgn="base">
              <a:spcBef>
                <a:spcPct val="0"/>
              </a:spcBef>
              <a:spcAft>
                <a:spcPct val="0"/>
              </a:spcAft>
            </a:pPr>
            <a:endParaRPr lang="en-US" sz="1200">
              <a:solidFill>
                <a:schemeClr val="tx1"/>
              </a:solidFill>
              <a:cs typeface="Segoe UI" pitchFamily="34" charset="0"/>
            </a:endParaRPr>
          </a:p>
        </p:txBody>
      </p:sp>
      <p:cxnSp>
        <p:nvCxnSpPr>
          <p:cNvPr id="23" name="Straight Arrow Connector 22">
            <a:extLst>
              <a:ext uri="{FF2B5EF4-FFF2-40B4-BE49-F238E27FC236}">
                <a16:creationId xmlns:a16="http://schemas.microsoft.com/office/drawing/2014/main" id="{C2DA0CAA-0E4B-9F29-EF19-F615B0FFA934}"/>
              </a:ext>
              <a:ext uri="{C183D7F6-B498-43B3-948B-1728B52AA6E4}">
                <adec:decorative xmlns:adec="http://schemas.microsoft.com/office/drawing/2017/decorative" val="1"/>
              </a:ext>
            </a:extLst>
          </p:cNvPr>
          <p:cNvCxnSpPr>
            <a:cxnSpLocks/>
          </p:cNvCxnSpPr>
          <p:nvPr/>
        </p:nvCxnSpPr>
        <p:spPr>
          <a:xfrm flipV="1">
            <a:off x="4714563"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7" name="Graphic 36" descr="Text block icon">
            <a:extLst>
              <a:ext uri="{FF2B5EF4-FFF2-40B4-BE49-F238E27FC236}">
                <a16:creationId xmlns:a16="http://schemas.microsoft.com/office/drawing/2014/main" id="{B5069274-36CE-3986-02BE-8FE2083A22BB}"/>
              </a:ext>
            </a:extLst>
          </p:cNvPr>
          <p:cNvSpPr/>
          <p:nvPr/>
        </p:nvSpPr>
        <p:spPr>
          <a:xfrm>
            <a:off x="5826982" y="2077989"/>
            <a:ext cx="540946" cy="541001"/>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u="sng">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9" name="Rounded Rectangle 8">
            <a:extLst>
              <a:ext uri="{FF2B5EF4-FFF2-40B4-BE49-F238E27FC236}">
                <a16:creationId xmlns:a16="http://schemas.microsoft.com/office/drawing/2014/main" id="{B885F41C-9C8B-246F-1320-43E0D72763EE}"/>
              </a:ext>
              <a:ext uri="{C183D7F6-B498-43B3-948B-1728B52AA6E4}">
                <adec:decorative xmlns:adec="http://schemas.microsoft.com/office/drawing/2017/decorative" val="1"/>
              </a:ext>
            </a:extLst>
          </p:cNvPr>
          <p:cNvSpPr/>
          <p:nvPr/>
        </p:nvSpPr>
        <p:spPr bwMode="auto">
          <a:xfrm>
            <a:off x="5079177"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u="sng" err="1">
              <a:gradFill>
                <a:gsLst>
                  <a:gs pos="41958">
                    <a:srgbClr val="FFFFFF"/>
                  </a:gs>
                  <a:gs pos="63000">
                    <a:srgbClr val="FFFFFF"/>
                  </a:gs>
                </a:gsLst>
                <a:lin ang="0" scaled="0"/>
              </a:gradFill>
              <a:latin typeface="Segoe UI"/>
              <a:cs typeface="Segoe UI" panose="020B0502040204020203" pitchFamily="34" charset="0"/>
            </a:endParaRPr>
          </a:p>
        </p:txBody>
      </p:sp>
      <p:sp>
        <p:nvSpPr>
          <p:cNvPr id="20" name="Rounded Rectangle 1">
            <a:extLst>
              <a:ext uri="{FF2B5EF4-FFF2-40B4-BE49-F238E27FC236}">
                <a16:creationId xmlns:a16="http://schemas.microsoft.com/office/drawing/2014/main" id="{2EB45F94-1E51-D80B-6764-06C3A1908556}"/>
              </a:ext>
              <a:ext uri="{C183D7F6-B498-43B3-948B-1728B52AA6E4}">
                <adec:decorative xmlns:adec="http://schemas.microsoft.com/office/drawing/2017/decorative" val="1"/>
              </a:ext>
            </a:extLst>
          </p:cNvPr>
          <p:cNvSpPr/>
          <p:nvPr/>
        </p:nvSpPr>
        <p:spPr bwMode="auto">
          <a:xfrm>
            <a:off x="5255369" y="2947885"/>
            <a:ext cx="1678016" cy="247177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Chunking</a:t>
            </a:r>
            <a:br>
              <a:rPr lang="en-US" sz="1400">
                <a:solidFill>
                  <a:schemeClr val="tx1"/>
                </a:solidFill>
                <a:latin typeface="+mj-lt"/>
                <a:cs typeface="Segoe UI" pitchFamily="34" charset="0"/>
              </a:rPr>
            </a:b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Split text</a:t>
            </a:r>
            <a:br>
              <a:rPr lang="en-US" sz="1200">
                <a:solidFill>
                  <a:schemeClr val="tx1"/>
                </a:solidFill>
                <a:cs typeface="Segoe UI" pitchFamily="34" charset="0"/>
              </a:rPr>
            </a:br>
            <a:r>
              <a:rPr lang="en-US" sz="1200">
                <a:solidFill>
                  <a:schemeClr val="tx1"/>
                </a:solidFill>
                <a:cs typeface="Segoe UI" pitchFamily="34" charset="0"/>
              </a:rPr>
              <a:t>into passages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Propagate document metadata</a:t>
            </a:r>
          </a:p>
        </p:txBody>
      </p:sp>
      <p:cxnSp>
        <p:nvCxnSpPr>
          <p:cNvPr id="32" name="Straight Arrow Connector 31">
            <a:extLst>
              <a:ext uri="{FF2B5EF4-FFF2-40B4-BE49-F238E27FC236}">
                <a16:creationId xmlns:a16="http://schemas.microsoft.com/office/drawing/2014/main" id="{7147F18A-3AC1-C300-523F-8CB6382444C7}"/>
              </a:ext>
              <a:ext uri="{C183D7F6-B498-43B3-948B-1728B52AA6E4}">
                <adec:decorative xmlns:adec="http://schemas.microsoft.com/office/drawing/2017/decorative" val="1"/>
              </a:ext>
            </a:extLst>
          </p:cNvPr>
          <p:cNvCxnSpPr>
            <a:cxnSpLocks/>
          </p:cNvCxnSpPr>
          <p:nvPr/>
        </p:nvCxnSpPr>
        <p:spPr>
          <a:xfrm flipV="1">
            <a:off x="6962051"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8" name="Graphic 34" descr="Double sided arrow icon">
            <a:extLst>
              <a:ext uri="{FF2B5EF4-FFF2-40B4-BE49-F238E27FC236}">
                <a16:creationId xmlns:a16="http://schemas.microsoft.com/office/drawing/2014/main" id="{8B68D46C-092E-136E-4F18-CA81293E4D73}"/>
              </a:ext>
            </a:extLst>
          </p:cNvPr>
          <p:cNvSpPr/>
          <p:nvPr/>
        </p:nvSpPr>
        <p:spPr>
          <a:xfrm rot="16200000">
            <a:off x="8086030" y="2091343"/>
            <a:ext cx="513899" cy="514293"/>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1" name="Rounded Rectangle 10">
            <a:extLst>
              <a:ext uri="{FF2B5EF4-FFF2-40B4-BE49-F238E27FC236}">
                <a16:creationId xmlns:a16="http://schemas.microsoft.com/office/drawing/2014/main" id="{D21C08BC-D230-ECA9-6DA9-ED9FB0FFC964}"/>
              </a:ext>
              <a:ext uri="{C183D7F6-B498-43B3-948B-1728B52AA6E4}">
                <adec:decorative xmlns:adec="http://schemas.microsoft.com/office/drawing/2017/decorative" val="1"/>
              </a:ext>
            </a:extLst>
          </p:cNvPr>
          <p:cNvSpPr/>
          <p:nvPr/>
        </p:nvSpPr>
        <p:spPr bwMode="auto">
          <a:xfrm>
            <a:off x="7326665"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2" name="Rounded Rectangle 1">
            <a:extLst>
              <a:ext uri="{FF2B5EF4-FFF2-40B4-BE49-F238E27FC236}">
                <a16:creationId xmlns:a16="http://schemas.microsoft.com/office/drawing/2014/main" id="{61CA505D-2086-F3C0-5CFC-5B47E24B8194}"/>
              </a:ext>
              <a:ext uri="{C183D7F6-B498-43B3-948B-1728B52AA6E4}">
                <adec:decorative xmlns:adec="http://schemas.microsoft.com/office/drawing/2017/decorative" val="1"/>
              </a:ext>
            </a:extLst>
          </p:cNvPr>
          <p:cNvSpPr/>
          <p:nvPr/>
        </p:nvSpPr>
        <p:spPr bwMode="auto">
          <a:xfrm>
            <a:off x="7503971" y="2923466"/>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Vectorization</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Turn chunks</a:t>
            </a:r>
            <a:br>
              <a:rPr lang="en-US" sz="1200">
                <a:solidFill>
                  <a:schemeClr val="tx1"/>
                </a:solidFill>
                <a:cs typeface="Segoe UI" pitchFamily="34" charset="0"/>
              </a:rPr>
            </a:br>
            <a:r>
              <a:rPr lang="en-US" sz="1200">
                <a:solidFill>
                  <a:schemeClr val="tx1"/>
                </a:solidFill>
                <a:cs typeface="Segoe UI" pitchFamily="34" charset="0"/>
              </a:rPr>
              <a:t>into vectors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OpenAI </a:t>
            </a:r>
            <a:br>
              <a:rPr lang="en-US" sz="1200">
                <a:solidFill>
                  <a:schemeClr val="tx1"/>
                </a:solidFill>
                <a:cs typeface="Segoe UI" pitchFamily="34" charset="0"/>
              </a:rPr>
            </a:br>
            <a:r>
              <a:rPr lang="en-US" sz="1200">
                <a:solidFill>
                  <a:schemeClr val="tx1"/>
                </a:solidFill>
                <a:cs typeface="Segoe UI" pitchFamily="34" charset="0"/>
              </a:rPr>
              <a:t>embeddings</a:t>
            </a:r>
            <a:br>
              <a:rPr lang="en-US" sz="1200">
                <a:solidFill>
                  <a:schemeClr val="tx1"/>
                </a:solidFill>
                <a:cs typeface="Segoe UI" pitchFamily="34" charset="0"/>
              </a:rPr>
            </a:br>
            <a:r>
              <a:rPr lang="en-US" sz="1200">
                <a:solidFill>
                  <a:schemeClr val="tx1"/>
                </a:solidFill>
                <a:cs typeface="Segoe UI" pitchFamily="34" charset="0"/>
              </a:rPr>
              <a:t>or your custom model</a:t>
            </a:r>
          </a:p>
        </p:txBody>
      </p:sp>
      <p:cxnSp>
        <p:nvCxnSpPr>
          <p:cNvPr id="33" name="Straight Arrow Connector 32">
            <a:extLst>
              <a:ext uri="{FF2B5EF4-FFF2-40B4-BE49-F238E27FC236}">
                <a16:creationId xmlns:a16="http://schemas.microsoft.com/office/drawing/2014/main" id="{2B6256E2-011F-4DD1-E69B-633C5BE390A3}"/>
              </a:ext>
              <a:ext uri="{C183D7F6-B498-43B3-948B-1728B52AA6E4}">
                <adec:decorative xmlns:adec="http://schemas.microsoft.com/office/drawing/2017/decorative" val="1"/>
              </a:ext>
            </a:extLst>
          </p:cNvPr>
          <p:cNvCxnSpPr>
            <a:cxnSpLocks/>
          </p:cNvCxnSpPr>
          <p:nvPr/>
        </p:nvCxnSpPr>
        <p:spPr>
          <a:xfrm flipV="1">
            <a:off x="9209539"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nvGrpSpPr>
          <p:cNvPr id="25" name="Group 24" descr="Azure search icon">
            <a:extLst>
              <a:ext uri="{FF2B5EF4-FFF2-40B4-BE49-F238E27FC236}">
                <a16:creationId xmlns:a16="http://schemas.microsoft.com/office/drawing/2014/main" id="{F49949A5-AFE9-BEDD-9FAD-412F22C8E571}"/>
              </a:ext>
            </a:extLst>
          </p:cNvPr>
          <p:cNvGrpSpPr/>
          <p:nvPr/>
        </p:nvGrpSpPr>
        <p:grpSpPr>
          <a:xfrm>
            <a:off x="10154438" y="1913572"/>
            <a:ext cx="869835" cy="869835"/>
            <a:chOff x="7796965" y="1731015"/>
            <a:chExt cx="758014" cy="758014"/>
          </a:xfrm>
        </p:grpSpPr>
        <p:sp>
          <p:nvSpPr>
            <p:cNvPr id="26" name="Rectangle: Rounded Corners 25">
              <a:extLst>
                <a:ext uri="{FF2B5EF4-FFF2-40B4-BE49-F238E27FC236}">
                  <a16:creationId xmlns:a16="http://schemas.microsoft.com/office/drawing/2014/main" id="{424D5A85-1FF8-D4AE-0A0F-416DE23931BD}"/>
                </a:ext>
                <a:ext uri="{C183D7F6-B498-43B3-948B-1728B52AA6E4}">
                  <adec:decorative xmlns:adec="http://schemas.microsoft.com/office/drawing/2017/decorative" val="1"/>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437806336">
              <a:extLst>
                <a:ext uri="{FF2B5EF4-FFF2-40B4-BE49-F238E27FC236}">
                  <a16:creationId xmlns:a16="http://schemas.microsoft.com/office/drawing/2014/main" id="{653ACB93-D0C0-9299-91F3-E83A3BA1C49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6249" y="1789982"/>
              <a:ext cx="639445" cy="640080"/>
            </a:xfrm>
            <a:prstGeom prst="rect">
              <a:avLst/>
            </a:prstGeom>
          </p:spPr>
        </p:pic>
      </p:grpSp>
      <p:sp>
        <p:nvSpPr>
          <p:cNvPr id="12" name="Rounded Rectangle 11">
            <a:extLst>
              <a:ext uri="{FF2B5EF4-FFF2-40B4-BE49-F238E27FC236}">
                <a16:creationId xmlns:a16="http://schemas.microsoft.com/office/drawing/2014/main" id="{9B324F6C-30DA-1D1D-5B2C-129295E80182}"/>
              </a:ext>
              <a:ext uri="{C183D7F6-B498-43B3-948B-1728B52AA6E4}">
                <adec:decorative xmlns:adec="http://schemas.microsoft.com/office/drawing/2017/decorative" val="1"/>
              </a:ext>
            </a:extLst>
          </p:cNvPr>
          <p:cNvSpPr/>
          <p:nvPr/>
        </p:nvSpPr>
        <p:spPr bwMode="auto">
          <a:xfrm>
            <a:off x="9574155"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4" name="Rounded Rectangle 1">
            <a:extLst>
              <a:ext uri="{FF2B5EF4-FFF2-40B4-BE49-F238E27FC236}">
                <a16:creationId xmlns:a16="http://schemas.microsoft.com/office/drawing/2014/main" id="{0CFBBE5C-0E48-B1D7-85FC-B8192D6BB3F7}"/>
              </a:ext>
              <a:ext uri="{C183D7F6-B498-43B3-948B-1728B52AA6E4}">
                <adec:decorative xmlns:adec="http://schemas.microsoft.com/office/drawing/2017/decorative" val="1"/>
              </a:ext>
            </a:extLst>
          </p:cNvPr>
          <p:cNvSpPr/>
          <p:nvPr/>
        </p:nvSpPr>
        <p:spPr bwMode="auto">
          <a:xfrm>
            <a:off x="9750347" y="2922379"/>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Indexing</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Document index</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Chunk index</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Both</a:t>
            </a:r>
          </a:p>
        </p:txBody>
      </p:sp>
      <p:sp>
        <p:nvSpPr>
          <p:cNvPr id="28" name="Rectangle: Rounded Corners 7">
            <a:extLst>
              <a:ext uri="{FF2B5EF4-FFF2-40B4-BE49-F238E27FC236}">
                <a16:creationId xmlns:a16="http://schemas.microsoft.com/office/drawing/2014/main" id="{1912F9D3-E4D4-CA34-7548-B4CBEA1A15E5}"/>
              </a:ext>
            </a:extLst>
          </p:cNvPr>
          <p:cNvSpPr/>
          <p:nvPr/>
        </p:nvSpPr>
        <p:spPr>
          <a:xfrm>
            <a:off x="588262" y="5657140"/>
            <a:ext cx="6060981"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https://</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learn.microsoft.com</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/azure/search/vector-search-integrated-vectorization</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2026324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43"/>
                                        </p:tgtEl>
                                        <p:attrNameLst>
                                          <p:attrName>ppt_x</p:attrName>
                                          <p:attrName>ppt_y</p:attrName>
                                        </p:attrNameLst>
                                      </p:cBhvr>
                                      <p:rCtr x="0" y="1759"/>
                                    </p:animMotion>
                                  </p:childTnLst>
                                </p:cTn>
                              </p:par>
                              <p:par>
                                <p:cTn id="10" presetID="10" presetClass="entr" presetSubtype="0" fill="hold" nodeType="withEffect">
                                  <p:stCondLst>
                                    <p:cond delay="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nodeType="withEffect">
                                  <p:stCondLst>
                                    <p:cond delay="50"/>
                                  </p:stCondLst>
                                  <p:childTnLst>
                                    <p:animMotion origin="layout" path="M 1.04167E-6 -4.44444E-6 L 1.04167E-6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42" presetClass="path" presetSubtype="0" decel="100000" fill="hold" grpId="1" nodeType="withEffect">
                                  <p:stCondLst>
                                    <p:cond delay="100"/>
                                  </p:stCondLst>
                                  <p:childTnLst>
                                    <p:animMotion origin="layout" path="M -2.70833E-6 -2.96296E-6 L -2.70833E-6 0.03542 " pathEditMode="relative" rAng="0" ptsTypes="AA">
                                      <p:cBhvr>
                                        <p:cTn id="19" dur="700" spd="-100000" fill="hold"/>
                                        <p:tgtEl>
                                          <p:spTgt spid="49"/>
                                        </p:tgtEl>
                                        <p:attrNameLst>
                                          <p:attrName>ppt_x</p:attrName>
                                          <p:attrName>ppt_y</p:attrName>
                                        </p:attrNameLst>
                                      </p:cBhvr>
                                      <p:rCtr x="0" y="1759"/>
                                    </p:animMotion>
                                  </p:childTnLst>
                                </p:cTn>
                              </p:par>
                              <p:par>
                                <p:cTn id="20" presetID="10" presetClass="entr" presetSubtype="0" fill="hold" nodeType="withEffect">
                                  <p:stCondLst>
                                    <p:cond delay="1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nodeType="withEffect">
                                  <p:stCondLst>
                                    <p:cond delay="150"/>
                                  </p:stCondLst>
                                  <p:childTnLst>
                                    <p:animMotion origin="layout" path="M 3.54167E-6 -4.44444E-6 L 3.54167E-6 0.03542 " pathEditMode="relative" rAng="0" ptsTypes="AA">
                                      <p:cBhvr>
                                        <p:cTn id="24" dur="700" spd="-100000" fill="hold"/>
                                        <p:tgtEl>
                                          <p:spTgt spid="2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42" presetClass="path" presetSubtype="0" decel="100000" fill="hold" grpId="1" nodeType="withEffect">
                                  <p:stCondLst>
                                    <p:cond delay="200"/>
                                  </p:stCondLst>
                                  <p:childTnLst>
                                    <p:animMotion origin="layout" path="M -2.08333E-7 -4.44444E-6 L -2.08333E-7 0.03542 " pathEditMode="relative" rAng="0" ptsTypes="AA">
                                      <p:cBhvr>
                                        <p:cTn id="29" dur="700" spd="-100000" fill="hold"/>
                                        <p:tgtEl>
                                          <p:spTgt spid="47"/>
                                        </p:tgtEl>
                                        <p:attrNameLst>
                                          <p:attrName>ppt_x</p:attrName>
                                          <p:attrName>ppt_y</p:attrName>
                                        </p:attrNameLst>
                                      </p:cBhvr>
                                      <p:rCtr x="0" y="1759"/>
                                    </p:animMotion>
                                  </p:childTnLst>
                                </p:cTn>
                              </p:par>
                              <p:par>
                                <p:cTn id="30" presetID="10" presetClass="entr" presetSubtype="0" fill="hold" nodeType="withEffect">
                                  <p:stCondLst>
                                    <p:cond delay="25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42" presetClass="path" presetSubtype="0" decel="100000" fill="hold" nodeType="withEffect">
                                  <p:stCondLst>
                                    <p:cond delay="250"/>
                                  </p:stCondLst>
                                  <p:childTnLst>
                                    <p:animMotion origin="layout" path="M -3.95833E-6 -4.44444E-6 L -3.95833E-6 0.03542 " pathEditMode="relative" rAng="0" ptsTypes="AA">
                                      <p:cBhvr>
                                        <p:cTn id="34" dur="700" spd="-100000" fill="hold"/>
                                        <p:tgtEl>
                                          <p:spTgt spid="32"/>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42" presetClass="path" presetSubtype="0" decel="100000" fill="hold" grpId="1" nodeType="withEffect">
                                  <p:stCondLst>
                                    <p:cond delay="300"/>
                                  </p:stCondLst>
                                  <p:childTnLst>
                                    <p:animMotion origin="layout" path="M 8.33333E-7 -3.33333E-6 L 8.33333E-7 0.03542 " pathEditMode="relative" rAng="0" ptsTypes="AA">
                                      <p:cBhvr>
                                        <p:cTn id="39" dur="700" spd="-100000" fill="hold"/>
                                        <p:tgtEl>
                                          <p:spTgt spid="48"/>
                                        </p:tgtEl>
                                        <p:attrNameLst>
                                          <p:attrName>ppt_x</p:attrName>
                                          <p:attrName>ppt_y</p:attrName>
                                        </p:attrNameLst>
                                      </p:cBhvr>
                                      <p:rCtr x="0" y="1759"/>
                                    </p:animMotion>
                                  </p:childTnLst>
                                </p:cTn>
                              </p:par>
                              <p:par>
                                <p:cTn id="40" presetID="10" presetClass="entr" presetSubtype="0" fill="hold" nodeType="withEffect">
                                  <p:stCondLst>
                                    <p:cond delay="35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42" presetClass="path" presetSubtype="0" decel="100000" fill="hold" nodeType="withEffect">
                                  <p:stCondLst>
                                    <p:cond delay="350"/>
                                  </p:stCondLst>
                                  <p:childTnLst>
                                    <p:animMotion origin="layout" path="M -1.45833E-6 -4.44444E-6 L -1.45833E-6 0.03542 " pathEditMode="relative" rAng="0" ptsTypes="AA">
                                      <p:cBhvr>
                                        <p:cTn id="44" dur="700" spd="-100000" fill="hold"/>
                                        <p:tgtEl>
                                          <p:spTgt spid="33"/>
                                        </p:tgtEl>
                                        <p:attrNameLst>
                                          <p:attrName>ppt_x</p:attrName>
                                          <p:attrName>ppt_y</p:attrName>
                                        </p:attrNameLst>
                                      </p:cBhvr>
                                      <p:rCtr x="0" y="1759"/>
                                    </p:animMotion>
                                  </p:childTnLst>
                                </p:cTn>
                              </p:par>
                              <p:par>
                                <p:cTn id="45" presetID="10" presetClass="entr" presetSubtype="0" fill="hold" nodeType="withEffect">
                                  <p:stCondLst>
                                    <p:cond delay="4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nodeType="withEffect">
                                  <p:stCondLst>
                                    <p:cond delay="400"/>
                                  </p:stCondLst>
                                  <p:childTnLst>
                                    <p:animMotion origin="layout" path="M 5E-6 -2.96296E-6 L 5E-6 0.03542 " pathEditMode="relative" rAng="0" ptsTypes="AA">
                                      <p:cBhvr>
                                        <p:cTn id="49" dur="700" spd="-100000" fill="hold"/>
                                        <p:tgtEl>
                                          <p:spTgt spid="25"/>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42" presetClass="path" presetSubtype="0" decel="100000" fill="hold" grpId="1" nodeType="withEffect">
                                  <p:stCondLst>
                                    <p:cond delay="0"/>
                                  </p:stCondLst>
                                  <p:childTnLst>
                                    <p:animMotion origin="layout" path="M 4.79167E-6 -2.96296E-6 L 4.79167E-6 0.03542 " pathEditMode="relative" rAng="0" ptsTypes="AA">
                                      <p:cBhvr>
                                        <p:cTn id="54" dur="700" spd="-100000" fill="hold"/>
                                        <p:tgtEl>
                                          <p:spTgt spid="7"/>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0"/>
                                  </p:stCondLst>
                                  <p:childTnLst>
                                    <p:animMotion origin="layout" path="M 4.79167E-6 -2.96296E-6 L 4.79167E-6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2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42" presetClass="path" presetSubtype="0" decel="100000" fill="hold" grpId="1" nodeType="withEffect">
                                  <p:stCondLst>
                                    <p:cond delay="100"/>
                                  </p:stCondLst>
                                  <p:childTnLst>
                                    <p:animMotion origin="layout" path="M -2.70833E-6 -2.96296E-6 L -2.70833E-6 0.03542 " pathEditMode="relative" rAng="0" ptsTypes="AA">
                                      <p:cBhvr>
                                        <p:cTn id="69" dur="700" spd="-100000" fill="hold"/>
                                        <p:tgtEl>
                                          <p:spTgt spid="19"/>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42" presetClass="path" presetSubtype="0" decel="100000" fill="hold" grpId="1" nodeType="withEffect">
                                  <p:stCondLst>
                                    <p:cond delay="100"/>
                                  </p:stCondLst>
                                  <p:childTnLst>
                                    <p:animMotion origin="layout" path="M -2.70833E-6 -2.96296E-6 L -2.70833E-6 0.03542 " pathEditMode="relative" rAng="0" ptsTypes="AA">
                                      <p:cBhvr>
                                        <p:cTn id="74" dur="700" spd="-100000" fill="hold"/>
                                        <p:tgtEl>
                                          <p:spTgt spid="8"/>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42" presetClass="path" presetSubtype="0" decel="100000" fill="hold" grpId="1" nodeType="withEffect">
                                  <p:stCondLst>
                                    <p:cond delay="200"/>
                                  </p:stCondLst>
                                  <p:childTnLst>
                                    <p:animMotion origin="layout" path="M -2.08333E-7 -4.44444E-6 L -2.08333E-7 0.03542 " pathEditMode="relative" rAng="0" ptsTypes="AA">
                                      <p:cBhvr>
                                        <p:cTn id="79" dur="700" spd="-100000" fill="hold"/>
                                        <p:tgtEl>
                                          <p:spTgt spid="20"/>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par>
                                <p:cTn id="83" presetID="42" presetClass="path" presetSubtype="0" decel="100000" fill="hold" grpId="1" nodeType="withEffect">
                                  <p:stCondLst>
                                    <p:cond delay="200"/>
                                  </p:stCondLst>
                                  <p:childTnLst>
                                    <p:animMotion origin="layout" path="M -2.08333E-7 -4.44444E-6 L -2.08333E-7 0.03542 " pathEditMode="relative" rAng="0" ptsTypes="AA">
                                      <p:cBhvr>
                                        <p:cTn id="84" dur="700" spd="-100000" fill="hold"/>
                                        <p:tgtEl>
                                          <p:spTgt spid="9"/>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42" presetClass="path" presetSubtype="0" decel="100000" fill="hold" grpId="1" nodeType="withEffect">
                                  <p:stCondLst>
                                    <p:cond delay="300"/>
                                  </p:stCondLst>
                                  <p:childTnLst>
                                    <p:animMotion origin="layout" path="M 8.33333E-7 -3.33333E-6 L 8.33333E-7 0.03542 " pathEditMode="relative" rAng="0" ptsTypes="AA">
                                      <p:cBhvr>
                                        <p:cTn id="89" dur="700" spd="-100000" fill="hold"/>
                                        <p:tgtEl>
                                          <p:spTgt spid="22"/>
                                        </p:tgtEl>
                                        <p:attrNameLst>
                                          <p:attrName>ppt_x</p:attrName>
                                          <p:attrName>ppt_y</p:attrName>
                                        </p:attrNameLst>
                                      </p:cBhvr>
                                      <p:rCtr x="0" y="1759"/>
                                    </p:animMotion>
                                  </p:childTnLst>
                                </p:cTn>
                              </p:par>
                              <p:par>
                                <p:cTn id="90" presetID="10" presetClass="entr" presetSubtype="0" fill="hold" grpId="0" nodeType="withEffect">
                                  <p:stCondLst>
                                    <p:cond delay="30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childTnLst>
                                </p:cTn>
                              </p:par>
                              <p:par>
                                <p:cTn id="93" presetID="42" presetClass="path" presetSubtype="0" decel="100000" fill="hold" grpId="1" nodeType="withEffect">
                                  <p:stCondLst>
                                    <p:cond delay="300"/>
                                  </p:stCondLst>
                                  <p:childTnLst>
                                    <p:animMotion origin="layout" path="M 8.33333E-7 -3.33333E-6 L 8.33333E-7 0.03542 " pathEditMode="relative" rAng="0" ptsTypes="AA">
                                      <p:cBhvr>
                                        <p:cTn id="94" dur="700" spd="-100000" fill="hold"/>
                                        <p:tgtEl>
                                          <p:spTgt spid="11"/>
                                        </p:tgtEl>
                                        <p:attrNameLst>
                                          <p:attrName>ppt_x</p:attrName>
                                          <p:attrName>ppt_y</p:attrName>
                                        </p:attrNameLst>
                                      </p:cBhvr>
                                      <p:rCtr x="0" y="1759"/>
                                    </p:animMotion>
                                  </p:childTnLst>
                                </p:cTn>
                              </p:par>
                              <p:par>
                                <p:cTn id="95" presetID="10" presetClass="entr" presetSubtype="0" fill="hold" grpId="0" nodeType="withEffect">
                                  <p:stCondLst>
                                    <p:cond delay="40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42" presetClass="path" presetSubtype="0" decel="100000" fill="hold" grpId="1" nodeType="withEffect">
                                  <p:stCondLst>
                                    <p:cond delay="400"/>
                                  </p:stCondLst>
                                  <p:childTnLst>
                                    <p:animMotion origin="layout" path="M 5E-6 -2.96296E-6 L 5E-6 0.03542 " pathEditMode="relative" rAng="0" ptsTypes="AA">
                                      <p:cBhvr>
                                        <p:cTn id="99" dur="700" spd="-100000" fill="hold"/>
                                        <p:tgtEl>
                                          <p:spTgt spid="24"/>
                                        </p:tgtEl>
                                        <p:attrNameLst>
                                          <p:attrName>ppt_x</p:attrName>
                                          <p:attrName>ppt_y</p:attrName>
                                        </p:attrNameLst>
                                      </p:cBhvr>
                                      <p:rCtr x="0" y="1759"/>
                                    </p:animMotion>
                                  </p:childTnLst>
                                </p:cTn>
                              </p:par>
                              <p:par>
                                <p:cTn id="100" presetID="10" presetClass="entr" presetSubtype="0" fill="hold" grpId="0" nodeType="withEffect">
                                  <p:stCondLst>
                                    <p:cond delay="400"/>
                                  </p:stCondLst>
                                  <p:childTnLst>
                                    <p:set>
                                      <p:cBhvr>
                                        <p:cTn id="101" dur="1" fill="hold">
                                          <p:stCondLst>
                                            <p:cond delay="0"/>
                                          </p:stCondLst>
                                        </p:cTn>
                                        <p:tgtEl>
                                          <p:spTgt spid="12"/>
                                        </p:tgtEl>
                                        <p:attrNameLst>
                                          <p:attrName>style.visibility</p:attrName>
                                        </p:attrNameLst>
                                      </p:cBhvr>
                                      <p:to>
                                        <p:strVal val="visible"/>
                                      </p:to>
                                    </p:set>
                                    <p:animEffect transition="in" filter="fade">
                                      <p:cBhvr>
                                        <p:cTn id="102" dur="500"/>
                                        <p:tgtEl>
                                          <p:spTgt spid="12"/>
                                        </p:tgtEl>
                                      </p:cBhvr>
                                    </p:animEffect>
                                  </p:childTnLst>
                                </p:cTn>
                              </p:par>
                              <p:par>
                                <p:cTn id="103" presetID="42" presetClass="path" presetSubtype="0" decel="100000" fill="hold" grpId="1" nodeType="withEffect">
                                  <p:stCondLst>
                                    <p:cond delay="400"/>
                                  </p:stCondLst>
                                  <p:childTnLst>
                                    <p:animMotion origin="layout" path="M 5E-6 -2.96296E-6 L 5E-6 0.03542 " pathEditMode="relative" rAng="0" ptsTypes="AA">
                                      <p:cBhvr>
                                        <p:cTn id="10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7" grpId="0" animBg="1"/>
      <p:bldP spid="7" grpId="1" animBg="1"/>
      <p:bldP spid="13" grpId="0"/>
      <p:bldP spid="13" grpId="1"/>
      <p:bldP spid="49" grpId="0" animBg="1"/>
      <p:bldP spid="49" grpId="1" animBg="1"/>
      <p:bldP spid="8" grpId="0" animBg="1"/>
      <p:bldP spid="8" grpId="1" animBg="1"/>
      <p:bldP spid="19" grpId="0"/>
      <p:bldP spid="19" grpId="1"/>
      <p:bldP spid="47" grpId="0" animBg="1"/>
      <p:bldP spid="47" grpId="1" animBg="1"/>
      <p:bldP spid="9" grpId="0" animBg="1"/>
      <p:bldP spid="9" grpId="1" animBg="1"/>
      <p:bldP spid="20" grpId="0"/>
      <p:bldP spid="20" grpId="1"/>
      <p:bldP spid="48" grpId="0" animBg="1"/>
      <p:bldP spid="48" grpId="1" animBg="1"/>
      <p:bldP spid="11" grpId="0" animBg="1"/>
      <p:bldP spid="11" grpId="1" animBg="1"/>
      <p:bldP spid="22" grpId="0"/>
      <p:bldP spid="22" grpId="1"/>
      <p:bldP spid="12" grpId="0" animBg="1"/>
      <p:bldP spid="12" grpId="1" animBg="1"/>
      <p:bldP spid="24" grpId="0"/>
      <p:bldP spid="24" grpId="1"/>
      <p:bldP spid="28" grpId="0" animBg="1"/>
      <p:bldP spid="2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8A472-665A-3129-2B73-394968D15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C58E9-6C9C-385C-E8B7-E5E5F5F7B54F}"/>
              </a:ext>
            </a:extLst>
          </p:cNvPr>
          <p:cNvSpPr>
            <a:spLocks noGrp="1"/>
          </p:cNvSpPr>
          <p:nvPr>
            <p:ph type="title"/>
          </p:nvPr>
        </p:nvSpPr>
        <p:spPr>
          <a:xfrm>
            <a:off x="585216" y="3152001"/>
            <a:ext cx="6675120" cy="553998"/>
          </a:xfrm>
        </p:spPr>
        <p:txBody>
          <a:bodyPr/>
          <a:lstStyle/>
          <a:p>
            <a:r>
              <a:rPr lang="en-US"/>
              <a:t>Evaluation</a:t>
            </a:r>
          </a:p>
        </p:txBody>
      </p:sp>
    </p:spTree>
    <p:extLst>
      <p:ext uri="{BB962C8B-B14F-4D97-AF65-F5344CB8AC3E}">
        <p14:creationId xmlns:p14="http://schemas.microsoft.com/office/powerpoint/2010/main" val="26520277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6DD67C1-7C44-1E71-18BD-9BAEAD3EA79D}"/>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Are the answers high quality?</a:t>
            </a:r>
          </a:p>
        </p:txBody>
      </p:sp>
      <p:sp>
        <p:nvSpPr>
          <p:cNvPr id="8" name="Content Placeholder 2">
            <a:extLst>
              <a:ext uri="{FF2B5EF4-FFF2-40B4-BE49-F238E27FC236}">
                <a16:creationId xmlns:a16="http://schemas.microsoft.com/office/drawing/2014/main" id="{B073141E-F14E-8773-8137-29F176653C88}"/>
              </a:ext>
            </a:extLst>
          </p:cNvPr>
          <p:cNvSpPr>
            <a:spLocks noGrp="1"/>
          </p:cNvSpPr>
          <p:nvPr>
            <p:ph idx="4294967295"/>
          </p:nvPr>
        </p:nvSpPr>
        <p:spPr>
          <a:xfrm>
            <a:off x="588263" y="1268401"/>
            <a:ext cx="8456613" cy="1231106"/>
          </a:xfrm>
        </p:spPr>
        <p:txBody>
          <a:bodyPr wrap="square">
            <a:spAutoFit/>
          </a:bodyPr>
          <a:lstStyle/>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clear and understandable?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correct? (relative to the knowledge base)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formatted in the desired manner?</a:t>
            </a:r>
          </a:p>
        </p:txBody>
      </p:sp>
      <p:sp>
        <p:nvSpPr>
          <p:cNvPr id="12" name="TextBox 11">
            <a:extLst>
              <a:ext uri="{FF2B5EF4-FFF2-40B4-BE49-F238E27FC236}">
                <a16:creationId xmlns:a16="http://schemas.microsoft.com/office/drawing/2014/main" id="{7ABEDC9E-086F-77D1-5C7E-8990B308DB59}"/>
              </a:ext>
            </a:extLst>
          </p:cNvPr>
          <p:cNvSpPr txBox="1"/>
          <p:nvPr/>
        </p:nvSpPr>
        <p:spPr>
          <a:xfrm>
            <a:off x="1725564" y="2869564"/>
            <a:ext cx="4983994" cy="646331"/>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a:t>Do the perks cover underwater activities?</a:t>
            </a:r>
          </a:p>
        </p:txBody>
      </p:sp>
      <p:sp>
        <p:nvSpPr>
          <p:cNvPr id="10" name="TextBox 9">
            <a:extLst>
              <a:ext uri="{FF2B5EF4-FFF2-40B4-BE49-F238E27FC236}">
                <a16:creationId xmlns:a16="http://schemas.microsoft.com/office/drawing/2014/main" id="{DBE481F7-F065-8375-06BC-CF34504B81B4}"/>
              </a:ext>
            </a:extLst>
          </p:cNvPr>
          <p:cNvSpPr txBox="1"/>
          <p:nvPr/>
        </p:nvSpPr>
        <p:spPr>
          <a:xfrm>
            <a:off x="7040348" y="2396587"/>
            <a:ext cx="4337587" cy="1592283"/>
          </a:xfrm>
          <a:prstGeom prst="roundRect">
            <a:avLst>
              <a:gd name="adj" fmla="val 13286"/>
            </a:avLst>
          </a:prstGeom>
          <a:solidFill>
            <a:schemeClr val="bg1"/>
          </a:solidFill>
          <a:ln>
            <a:solidFill>
              <a:srgbClr val="D9D9D6"/>
            </a:solidFill>
          </a:ln>
        </p:spPr>
        <p:txBody>
          <a:bodyPr wrap="square" lIns="180000" tIns="180000" rIns="180000" bIns="396000">
            <a:spAutoFit/>
          </a:bodyPr>
          <a:lstStyle/>
          <a:p>
            <a:r>
              <a:rPr lang="en-US" sz="1500" b="0" i="0">
                <a:solidFill>
                  <a:srgbClr val="000000"/>
                </a:solidFill>
                <a:effectLst/>
              </a:rPr>
              <a:t>Yes, according to the information provided in the </a:t>
            </a:r>
            <a:r>
              <a:rPr lang="en-US" sz="1500" b="0" i="0" err="1">
                <a:solidFill>
                  <a:srgbClr val="000000"/>
                </a:solidFill>
                <a:effectLst/>
              </a:rPr>
              <a:t>PerksPlus.pdf</a:t>
            </a:r>
            <a:r>
              <a:rPr lang="en-US" sz="1500" b="0" i="0">
                <a:solidFill>
                  <a:srgbClr val="000000"/>
                </a:solidFill>
                <a:effectLst/>
              </a:rPr>
              <a:t> document, underwater activities such as scuba diving are covered under the program.</a:t>
            </a:r>
            <a:endParaRPr lang="en-US" sz="1500" b="0">
              <a:effectLst/>
            </a:endParaRPr>
          </a:p>
        </p:txBody>
      </p:sp>
      <p:sp>
        <p:nvSpPr>
          <p:cNvPr id="9" name="TextBox 8">
            <a:extLst>
              <a:ext uri="{FF2B5EF4-FFF2-40B4-BE49-F238E27FC236}">
                <a16:creationId xmlns:a16="http://schemas.microsoft.com/office/drawing/2014/main" id="{3EDCE3A2-5A6E-9FD4-D0F9-2EFEB02EAC0C}"/>
              </a:ext>
            </a:extLst>
          </p:cNvPr>
          <p:cNvSpPr txBox="1"/>
          <p:nvPr/>
        </p:nvSpPr>
        <p:spPr>
          <a:xfrm>
            <a:off x="1628765" y="4319269"/>
            <a:ext cx="4263190" cy="1635100"/>
          </a:xfrm>
          <a:prstGeom prst="roundRect">
            <a:avLst>
              <a:gd name="adj" fmla="val 13609"/>
            </a:avLst>
          </a:prstGeom>
          <a:solidFill>
            <a:schemeClr val="bg1"/>
          </a:solidFill>
          <a:ln>
            <a:solidFill>
              <a:srgbClr val="D9D9D6"/>
            </a:solidFill>
          </a:ln>
        </p:spPr>
        <p:txBody>
          <a:bodyPr wrap="square" lIns="180000" tIns="180000" rIns="648000" bIns="180000">
            <a:spAutoFit/>
          </a:bodyPr>
          <a:lstStyle>
            <a:defPPr>
              <a:defRPr lang="en-US"/>
            </a:defPPr>
            <a:lvl1pPr>
              <a:defRPr sz="1500" b="0" i="0">
                <a:solidFill>
                  <a:srgbClr val="000000"/>
                </a:solidFill>
                <a:effectLst/>
              </a:defRPr>
            </a:lvl1pPr>
          </a:lstStyle>
          <a:p>
            <a:r>
              <a:rPr lang="en-US"/>
              <a:t>Yes, underwater activities are included as part of the </a:t>
            </a:r>
            <a:r>
              <a:rPr lang="en-US" err="1"/>
              <a:t>PerksPlus</a:t>
            </a:r>
            <a:r>
              <a:rPr lang="en-US"/>
              <a:t> program. Some of the underwater activities covered under </a:t>
            </a:r>
            <a:r>
              <a:rPr lang="en-US" err="1"/>
              <a:t>PerksPlus</a:t>
            </a:r>
            <a:r>
              <a:rPr lang="en-US"/>
              <a:t> include scuba diving lessons [</a:t>
            </a:r>
            <a:r>
              <a:rPr lang="en-US" err="1"/>
              <a:t>PerksPlus.pdf#page</a:t>
            </a:r>
            <a:r>
              <a:rPr lang="en-US"/>
              <a:t>=3].</a:t>
            </a:r>
          </a:p>
        </p:txBody>
      </p:sp>
      <p:sp>
        <p:nvSpPr>
          <p:cNvPr id="11" name="TextBox 10">
            <a:extLst>
              <a:ext uri="{FF2B5EF4-FFF2-40B4-BE49-F238E27FC236}">
                <a16:creationId xmlns:a16="http://schemas.microsoft.com/office/drawing/2014/main" id="{46B681F8-38C5-3065-6EB7-CECCE68D8ABC}"/>
              </a:ext>
            </a:extLst>
          </p:cNvPr>
          <p:cNvSpPr txBox="1"/>
          <p:nvPr/>
        </p:nvSpPr>
        <p:spPr>
          <a:xfrm>
            <a:off x="5406096" y="3749220"/>
            <a:ext cx="5693270" cy="2775199"/>
          </a:xfrm>
          <a:prstGeom prst="roundRect">
            <a:avLst>
              <a:gd name="adj" fmla="val 7388"/>
            </a:avLst>
          </a:prstGeom>
          <a:solidFill>
            <a:schemeClr val="bg1"/>
          </a:solidFill>
          <a:ln>
            <a:solidFill>
              <a:srgbClr val="D9D9D6"/>
            </a:solidFill>
          </a:ln>
        </p:spPr>
        <p:txBody>
          <a:bodyPr wrap="square" lIns="180000" tIns="180000" rIns="180000" bIns="180000">
            <a:spAutoFit/>
          </a:bodyPr>
          <a:lstStyle>
            <a:defPPr>
              <a:defRPr lang="en-US"/>
            </a:defPPr>
            <a:lvl1pPr>
              <a:defRPr sz="1500" b="0" i="0">
                <a:solidFill>
                  <a:srgbClr val="000000"/>
                </a:solidFill>
                <a:effectLst/>
              </a:defRPr>
            </a:lvl1pPr>
          </a:lstStyle>
          <a:p>
            <a:r>
              <a:rPr lang="en-US"/>
              <a:t>Yes, the perks provided by the </a:t>
            </a:r>
            <a:r>
              <a:rPr lang="en-US" err="1"/>
              <a:t>PerksPlus</a:t>
            </a:r>
            <a:r>
              <a:rPr lang="en-US"/>
              <a:t> Health and Wellness Reimbursement Program cover a wide range of fitness activities, including underwater activities such as scuba diving. The program aims to support employees' physical health and overall well-being, so it includes various lessons and experiences that promote health and wellness. Scuba diving lessons are specifically mentioned as one of the activities covered under </a:t>
            </a:r>
            <a:r>
              <a:rPr lang="en-US" err="1"/>
              <a:t>PerksPlus</a:t>
            </a:r>
            <a:r>
              <a:rPr lang="en-US"/>
              <a:t>. Therefore, if an employee wishes to pursue scuba diving as a fitness-related activity, they can expense it through the </a:t>
            </a:r>
            <a:r>
              <a:rPr lang="en-US" err="1"/>
              <a:t>PerksPlus</a:t>
            </a:r>
            <a:r>
              <a:rPr lang="en-US"/>
              <a:t> program.</a:t>
            </a:r>
          </a:p>
        </p:txBody>
      </p:sp>
    </p:spTree>
    <p:extLst>
      <p:ext uri="{BB962C8B-B14F-4D97-AF65-F5344CB8AC3E}">
        <p14:creationId xmlns:p14="http://schemas.microsoft.com/office/powerpoint/2010/main" val="339913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3.33333E-6 7.40741E-7 L -3.33333E-6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4.79167E-6 -2.96296E-6 L 4.7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20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300"/>
                                  </p:stCondLst>
                                  <p:childTnLst>
                                    <p:animMotion origin="layout" path="M 4.79167E-6 -2.96296E-6 L 4.79167E-6 0.03542 " pathEditMode="relative" rAng="0" ptsTypes="AA">
                                      <p:cBhvr>
                                        <p:cTn id="2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animBg="1"/>
      <p:bldP spid="12" grpId="1" animBg="1"/>
      <p:bldP spid="10" grpId="0" animBg="1"/>
      <p:bldP spid="10" grpId="1" animBg="1"/>
      <p:bldP spid="9" grpId="0" animBg="1"/>
      <p:bldP spid="9" grpId="1" animBg="1"/>
      <p:bldP spid="11" grpId="0" animBg="1"/>
      <p:bldP spid="11"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44796-17F6-0B7A-C2AD-AAA2286EB597}"/>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affects the quality?</a:t>
            </a:r>
          </a:p>
        </p:txBody>
      </p:sp>
      <p:sp>
        <p:nvSpPr>
          <p:cNvPr id="18" name="Rounded Rectangle 5">
            <a:extLst>
              <a:ext uri="{FF2B5EF4-FFF2-40B4-BE49-F238E27FC236}">
                <a16:creationId xmlns:a16="http://schemas.microsoft.com/office/drawing/2014/main" id="{8BA67083-DC5B-05AD-F018-9DB5F17A8B40}"/>
              </a:ext>
              <a:ext uri="{C183D7F6-B498-43B3-948B-1728B52AA6E4}">
                <adec:decorative xmlns:adec="http://schemas.microsoft.com/office/drawing/2017/decorative" val="1"/>
              </a:ext>
            </a:extLst>
          </p:cNvPr>
          <p:cNvSpPr/>
          <p:nvPr/>
        </p:nvSpPr>
        <p:spPr bwMode="auto">
          <a:xfrm>
            <a:off x="7380213" y="925074"/>
            <a:ext cx="1898415" cy="319440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Rounded Rectangle 5">
            <a:extLst>
              <a:ext uri="{FF2B5EF4-FFF2-40B4-BE49-F238E27FC236}">
                <a16:creationId xmlns:a16="http://schemas.microsoft.com/office/drawing/2014/main" id="{B50C906E-BD9B-CBF7-AF76-A0783F19E8FC}"/>
              </a:ext>
              <a:ext uri="{C183D7F6-B498-43B3-948B-1728B52AA6E4}">
                <adec:decorative xmlns:adec="http://schemas.microsoft.com/office/drawing/2017/decorative" val="1"/>
              </a:ext>
            </a:extLst>
          </p:cNvPr>
          <p:cNvSpPr/>
          <p:nvPr/>
        </p:nvSpPr>
        <p:spPr bwMode="auto">
          <a:xfrm>
            <a:off x="599815" y="2221730"/>
            <a:ext cx="1898415"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0" name="Graphic 22" descr="Large Language Model icon">
            <a:extLst>
              <a:ext uri="{FF2B5EF4-FFF2-40B4-BE49-F238E27FC236}">
                <a16:creationId xmlns:a16="http://schemas.microsoft.com/office/drawing/2014/main" id="{30CDBA80-CC16-0A78-D0A8-AB58F25DB3D5}"/>
              </a:ext>
            </a:extLst>
          </p:cNvPr>
          <p:cNvSpPr/>
          <p:nvPr/>
        </p:nvSpPr>
        <p:spPr>
          <a:xfrm>
            <a:off x="7931544" y="1490837"/>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1" name="Graphic 27" descr="Robot icon">
            <a:extLst>
              <a:ext uri="{FF2B5EF4-FFF2-40B4-BE49-F238E27FC236}">
                <a16:creationId xmlns:a16="http://schemas.microsoft.com/office/drawing/2014/main" id="{0C8533B1-2AEF-C2C0-CD43-46E41AEFE1BD}"/>
              </a:ext>
            </a:extLst>
          </p:cNvPr>
          <p:cNvSpPr/>
          <p:nvPr/>
        </p:nvSpPr>
        <p:spPr>
          <a:xfrm>
            <a:off x="10192368" y="1413084"/>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2" name="Graphic 31" descr="Person with chat icon">
            <a:extLst>
              <a:ext uri="{FF2B5EF4-FFF2-40B4-BE49-F238E27FC236}">
                <a16:creationId xmlns:a16="http://schemas.microsoft.com/office/drawing/2014/main" id="{9C81B8B0-8B03-DB02-8873-5BDF2F1561EF}"/>
              </a:ext>
            </a:extLst>
          </p:cNvPr>
          <p:cNvSpPr/>
          <p:nvPr/>
        </p:nvSpPr>
        <p:spPr>
          <a:xfrm>
            <a:off x="1290850" y="2605746"/>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3" name="Rounded Rectangle 5">
            <a:extLst>
              <a:ext uri="{FF2B5EF4-FFF2-40B4-BE49-F238E27FC236}">
                <a16:creationId xmlns:a16="http://schemas.microsoft.com/office/drawing/2014/main" id="{9361E2E6-FCA4-6910-2448-8C4186CB6AD8}"/>
              </a:ext>
              <a:ext uri="{C183D7F6-B498-43B3-948B-1728B52AA6E4}">
                <adec:decorative xmlns:adec="http://schemas.microsoft.com/office/drawing/2017/decorative" val="1"/>
              </a:ext>
            </a:extLst>
          </p:cNvPr>
          <p:cNvSpPr/>
          <p:nvPr/>
        </p:nvSpPr>
        <p:spPr bwMode="auto">
          <a:xfrm>
            <a:off x="3988821" y="2221730"/>
            <a:ext cx="1900800"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4" name="Graphic 29" descr="Database with magnifying glass icon">
            <a:extLst>
              <a:ext uri="{FF2B5EF4-FFF2-40B4-BE49-F238E27FC236}">
                <a16:creationId xmlns:a16="http://schemas.microsoft.com/office/drawing/2014/main" id="{09E09276-70AC-2771-6371-3687B085E2EB}"/>
              </a:ext>
            </a:extLst>
          </p:cNvPr>
          <p:cNvSpPr/>
          <p:nvPr/>
        </p:nvSpPr>
        <p:spPr>
          <a:xfrm>
            <a:off x="4680795" y="2605516"/>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25" name="Straight Connector 24">
            <a:extLst>
              <a:ext uri="{FF2B5EF4-FFF2-40B4-BE49-F238E27FC236}">
                <a16:creationId xmlns:a16="http://schemas.microsoft.com/office/drawing/2014/main" id="{27BB9944-7388-4C5C-7FD2-888E0ABF0A14}"/>
              </a:ext>
              <a:ext uri="{C183D7F6-B498-43B3-948B-1728B52AA6E4}">
                <adec:decorative xmlns:adec="http://schemas.microsoft.com/office/drawing/2017/decorative" val="1"/>
              </a:ext>
            </a:extLst>
          </p:cNvPr>
          <p:cNvCxnSpPr>
            <a:cxnSpLocks/>
          </p:cNvCxnSpPr>
          <p:nvPr/>
        </p:nvCxnSpPr>
        <p:spPr>
          <a:xfrm>
            <a:off x="2498230" y="2891118"/>
            <a:ext cx="1490591"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94FAF612-8EDE-5E37-0473-765F5B85A827}"/>
              </a:ext>
              <a:ext uri="{C183D7F6-B498-43B3-948B-1728B52AA6E4}">
                <adec:decorative xmlns:adec="http://schemas.microsoft.com/office/drawing/2017/decorative" val="1"/>
              </a:ext>
            </a:extLst>
          </p:cNvPr>
          <p:cNvGrpSpPr/>
          <p:nvPr/>
        </p:nvGrpSpPr>
        <p:grpSpPr>
          <a:xfrm>
            <a:off x="3877493" y="2781201"/>
            <a:ext cx="219835" cy="219834"/>
            <a:chOff x="1613419" y="2537559"/>
            <a:chExt cx="339399" cy="339399"/>
          </a:xfrm>
        </p:grpSpPr>
        <p:sp>
          <p:nvSpPr>
            <p:cNvPr id="27" name="Oval 26">
              <a:extLst>
                <a:ext uri="{FF2B5EF4-FFF2-40B4-BE49-F238E27FC236}">
                  <a16:creationId xmlns:a16="http://schemas.microsoft.com/office/drawing/2014/main" id="{30D41EAE-FCD6-7BB2-E190-A2621B45B7F5}"/>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8" name="Oval 27">
              <a:extLst>
                <a:ext uri="{FF2B5EF4-FFF2-40B4-BE49-F238E27FC236}">
                  <a16:creationId xmlns:a16="http://schemas.microsoft.com/office/drawing/2014/main" id="{AFF4587B-8AD0-5330-9B39-7BE85A16AA16}"/>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29" name="Text Placeholder 5">
            <a:extLst>
              <a:ext uri="{FF2B5EF4-FFF2-40B4-BE49-F238E27FC236}">
                <a16:creationId xmlns:a16="http://schemas.microsoft.com/office/drawing/2014/main" id="{954F6848-8CA3-3735-6B58-3F6D925D06B2}"/>
              </a:ext>
            </a:extLst>
          </p:cNvPr>
          <p:cNvSpPr txBox="1">
            <a:spLocks/>
          </p:cNvSpPr>
          <p:nvPr/>
        </p:nvSpPr>
        <p:spPr>
          <a:xfrm>
            <a:off x="4300010" y="3316741"/>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cxnSp>
        <p:nvCxnSpPr>
          <p:cNvPr id="30" name="Straight Connector 29">
            <a:extLst>
              <a:ext uri="{FF2B5EF4-FFF2-40B4-BE49-F238E27FC236}">
                <a16:creationId xmlns:a16="http://schemas.microsoft.com/office/drawing/2014/main" id="{FBE44E4A-4D06-B4DE-7B1F-490A117E1D49}"/>
              </a:ext>
              <a:ext uri="{C183D7F6-B498-43B3-948B-1728B52AA6E4}">
                <adec:decorative xmlns:adec="http://schemas.microsoft.com/office/drawing/2017/decorative" val="1"/>
              </a:ext>
            </a:extLst>
          </p:cNvPr>
          <p:cNvCxnSpPr>
            <a:cxnSpLocks/>
          </p:cNvCxnSpPr>
          <p:nvPr/>
        </p:nvCxnSpPr>
        <p:spPr>
          <a:xfrm>
            <a:off x="5889621" y="2891118"/>
            <a:ext cx="1505315"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1" name="Group 30">
            <a:extLst>
              <a:ext uri="{FF2B5EF4-FFF2-40B4-BE49-F238E27FC236}">
                <a16:creationId xmlns:a16="http://schemas.microsoft.com/office/drawing/2014/main" id="{E9518832-5819-B10B-0A3C-EB3C8B1F5B98}"/>
              </a:ext>
              <a:ext uri="{C183D7F6-B498-43B3-948B-1728B52AA6E4}">
                <adec:decorative xmlns:adec="http://schemas.microsoft.com/office/drawing/2017/decorative" val="1"/>
              </a:ext>
            </a:extLst>
          </p:cNvPr>
          <p:cNvGrpSpPr/>
          <p:nvPr/>
        </p:nvGrpSpPr>
        <p:grpSpPr>
          <a:xfrm>
            <a:off x="7278684" y="2781201"/>
            <a:ext cx="219835" cy="219834"/>
            <a:chOff x="1613419" y="2537559"/>
            <a:chExt cx="339399" cy="339399"/>
          </a:xfrm>
        </p:grpSpPr>
        <p:sp>
          <p:nvSpPr>
            <p:cNvPr id="32" name="Oval 31">
              <a:extLst>
                <a:ext uri="{FF2B5EF4-FFF2-40B4-BE49-F238E27FC236}">
                  <a16:creationId xmlns:a16="http://schemas.microsoft.com/office/drawing/2014/main" id="{0B10CE9B-7197-C499-1751-CC718160C051}"/>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Oval 32">
              <a:extLst>
                <a:ext uri="{FF2B5EF4-FFF2-40B4-BE49-F238E27FC236}">
                  <a16:creationId xmlns:a16="http://schemas.microsoft.com/office/drawing/2014/main" id="{A57C7D91-4D22-9949-3504-367445FD5B8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35" name="Text Placeholder 5">
            <a:extLst>
              <a:ext uri="{FF2B5EF4-FFF2-40B4-BE49-F238E27FC236}">
                <a16:creationId xmlns:a16="http://schemas.microsoft.com/office/drawing/2014/main" id="{5CAF80CC-3456-3412-3EA7-4177BC89A533}"/>
              </a:ext>
            </a:extLst>
          </p:cNvPr>
          <p:cNvSpPr txBox="1">
            <a:spLocks/>
          </p:cNvSpPr>
          <p:nvPr/>
        </p:nvSpPr>
        <p:spPr>
          <a:xfrm>
            <a:off x="7690209" y="251195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cxnSp>
        <p:nvCxnSpPr>
          <p:cNvPr id="36" name="Straight Connector 35">
            <a:extLst>
              <a:ext uri="{FF2B5EF4-FFF2-40B4-BE49-F238E27FC236}">
                <a16:creationId xmlns:a16="http://schemas.microsoft.com/office/drawing/2014/main" id="{B907E454-340B-E9F0-79A3-886E44B668A6}"/>
              </a:ext>
              <a:ext uri="{C183D7F6-B498-43B3-948B-1728B52AA6E4}">
                <adec:decorative xmlns:adec="http://schemas.microsoft.com/office/drawing/2017/decorative" val="1"/>
              </a:ext>
            </a:extLst>
          </p:cNvPr>
          <p:cNvCxnSpPr>
            <a:cxnSpLocks/>
          </p:cNvCxnSpPr>
          <p:nvPr/>
        </p:nvCxnSpPr>
        <p:spPr>
          <a:xfrm>
            <a:off x="9280038" y="1894524"/>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7" name="Group 36">
            <a:extLst>
              <a:ext uri="{FF2B5EF4-FFF2-40B4-BE49-F238E27FC236}">
                <a16:creationId xmlns:a16="http://schemas.microsoft.com/office/drawing/2014/main" id="{8C916EF7-AA50-D8F5-D1C5-81B26D0BE15F}"/>
              </a:ext>
              <a:ext uri="{C183D7F6-B498-43B3-948B-1728B52AA6E4}">
                <adec:decorative xmlns:adec="http://schemas.microsoft.com/office/drawing/2017/decorative" val="1"/>
              </a:ext>
            </a:extLst>
          </p:cNvPr>
          <p:cNvGrpSpPr/>
          <p:nvPr/>
        </p:nvGrpSpPr>
        <p:grpSpPr>
          <a:xfrm>
            <a:off x="9734208" y="1784607"/>
            <a:ext cx="219835" cy="219834"/>
            <a:chOff x="1613419" y="2537559"/>
            <a:chExt cx="339399" cy="339399"/>
          </a:xfrm>
        </p:grpSpPr>
        <p:sp>
          <p:nvSpPr>
            <p:cNvPr id="38" name="Oval 37">
              <a:extLst>
                <a:ext uri="{FF2B5EF4-FFF2-40B4-BE49-F238E27FC236}">
                  <a16:creationId xmlns:a16="http://schemas.microsoft.com/office/drawing/2014/main" id="{68BBAFDA-2A70-D386-DD9F-2B8E7F41C249}"/>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9" name="Oval 38">
              <a:extLst>
                <a:ext uri="{FF2B5EF4-FFF2-40B4-BE49-F238E27FC236}">
                  <a16:creationId xmlns:a16="http://schemas.microsoft.com/office/drawing/2014/main" id="{07D386D3-13F1-5BE7-FBDA-08CAC816B907}"/>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4461AE5D-D50E-D5D2-BBBE-175C6DFF4D6F}"/>
              </a:ext>
              <a:ext uri="{C183D7F6-B498-43B3-948B-1728B52AA6E4}">
                <adec:decorative xmlns:adec="http://schemas.microsoft.com/office/drawing/2017/decorative" val="1"/>
              </a:ext>
            </a:extLst>
          </p:cNvPr>
          <p:cNvCxnSpPr>
            <a:cxnSpLocks/>
          </p:cNvCxnSpPr>
          <p:nvPr/>
        </p:nvCxnSpPr>
        <p:spPr>
          <a:xfrm>
            <a:off x="1543084" y="1743221"/>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6942619C-EE25-DF0E-45A5-71E231B53771}"/>
              </a:ext>
              <a:ext uri="{C183D7F6-B498-43B3-948B-1728B52AA6E4}">
                <adec:decorative xmlns:adec="http://schemas.microsoft.com/office/drawing/2017/decorative" val="1"/>
              </a:ext>
            </a:extLst>
          </p:cNvPr>
          <p:cNvGrpSpPr/>
          <p:nvPr/>
        </p:nvGrpSpPr>
        <p:grpSpPr>
          <a:xfrm>
            <a:off x="7278684" y="1633304"/>
            <a:ext cx="219835" cy="219834"/>
            <a:chOff x="1613419" y="2537559"/>
            <a:chExt cx="339399" cy="339399"/>
          </a:xfrm>
        </p:grpSpPr>
        <p:sp>
          <p:nvSpPr>
            <p:cNvPr id="42" name="Oval 41">
              <a:extLst>
                <a:ext uri="{FF2B5EF4-FFF2-40B4-BE49-F238E27FC236}">
                  <a16:creationId xmlns:a16="http://schemas.microsoft.com/office/drawing/2014/main" id="{0DBFCB53-9457-DEC4-65E5-504C6C709E3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200E7ADD-2F39-E4A8-0AAF-A3E50E637F5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4" name="Straight Connector 43">
            <a:extLst>
              <a:ext uri="{FF2B5EF4-FFF2-40B4-BE49-F238E27FC236}">
                <a16:creationId xmlns:a16="http://schemas.microsoft.com/office/drawing/2014/main" id="{649A0BAC-FE4A-A33F-9926-5F8AA4D1A762}"/>
              </a:ext>
              <a:ext uri="{C183D7F6-B498-43B3-948B-1728B52AA6E4}">
                <adec:decorative xmlns:adec="http://schemas.microsoft.com/office/drawing/2017/decorative" val="1"/>
              </a:ext>
            </a:extLst>
          </p:cNvPr>
          <p:cNvCxnSpPr>
            <a:cxnSpLocks/>
          </p:cNvCxnSpPr>
          <p:nvPr/>
        </p:nvCxnSpPr>
        <p:spPr>
          <a:xfrm flipV="1">
            <a:off x="1549022" y="1743221"/>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sp>
        <p:nvSpPr>
          <p:cNvPr id="45" name="Text Placeholder 5">
            <a:extLst>
              <a:ext uri="{FF2B5EF4-FFF2-40B4-BE49-F238E27FC236}">
                <a16:creationId xmlns:a16="http://schemas.microsoft.com/office/drawing/2014/main" id="{97EF9337-544E-3669-4700-03C6683985DA}"/>
              </a:ext>
            </a:extLst>
          </p:cNvPr>
          <p:cNvSpPr txBox="1">
            <a:spLocks/>
          </p:cNvSpPr>
          <p:nvPr/>
        </p:nvSpPr>
        <p:spPr>
          <a:xfrm>
            <a:off x="909811" y="327325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atin typeface="+mj-lt"/>
                <a:cs typeface="Segoe UI Semilight"/>
              </a:rPr>
              <a:t>Question</a:t>
            </a:r>
            <a:endParaRPr lang="en-US" sz="1800">
              <a:cs typeface="Segoe UI Semilight"/>
            </a:endParaRPr>
          </a:p>
        </p:txBody>
      </p:sp>
      <p:sp>
        <p:nvSpPr>
          <p:cNvPr id="48" name="Content Placeholder 2">
            <a:extLst>
              <a:ext uri="{FF2B5EF4-FFF2-40B4-BE49-F238E27FC236}">
                <a16:creationId xmlns:a16="http://schemas.microsoft.com/office/drawing/2014/main" id="{C2D31929-71EE-0B29-8E76-75C5B7B16F27}"/>
              </a:ext>
            </a:extLst>
          </p:cNvPr>
          <p:cNvSpPr txBox="1">
            <a:spLocks/>
          </p:cNvSpPr>
          <p:nvPr/>
        </p:nvSpPr>
        <p:spPr>
          <a:xfrm>
            <a:off x="1240728" y="4482037"/>
            <a:ext cx="5496185" cy="19389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8450" lvl="1" indent="-285750" defTabSz="914367">
              <a:buFont typeface="System Font Regular"/>
              <a:buChar char="・"/>
              <a:defRPr/>
            </a:pPr>
            <a:r>
              <a:rPr lang="en-US" sz="1800">
                <a:sym typeface="Wingdings" panose="05000000000000000000" pitchFamily="2" charset="2"/>
              </a:rPr>
              <a:t>Search engine (</a:t>
            </a:r>
            <a:r>
              <a:rPr lang="en-US" sz="1800" err="1">
                <a:sym typeface="Wingdings" panose="05000000000000000000" pitchFamily="2" charset="2"/>
              </a:rPr>
              <a:t>ie</a:t>
            </a:r>
            <a:r>
              <a:rPr lang="en-US" sz="1800">
                <a:sym typeface="Wingdings" panose="05000000000000000000" pitchFamily="2" charset="2"/>
              </a:rPr>
              <a:t>. Azure AI Search)</a:t>
            </a:r>
          </a:p>
          <a:p>
            <a:pPr marL="298450" lvl="1" indent="-285750" defTabSz="914367">
              <a:buFont typeface="System Font Regular"/>
              <a:buChar char="・"/>
              <a:defRPr/>
            </a:pPr>
            <a:r>
              <a:rPr lang="en-US" sz="1800">
                <a:sym typeface="Wingdings" panose="05000000000000000000" pitchFamily="2" charset="2"/>
              </a:rPr>
              <a:t>Search query cleaning</a:t>
            </a:r>
          </a:p>
          <a:p>
            <a:pPr marL="298450" lvl="1" indent="-285750" defTabSz="914367">
              <a:buFont typeface="System Font Regular"/>
              <a:buChar char="・"/>
              <a:defRPr/>
            </a:pPr>
            <a:r>
              <a:rPr lang="en-US" sz="1800">
                <a:sym typeface="Wingdings" panose="05000000000000000000" pitchFamily="2" charset="2"/>
              </a:rPr>
              <a:t>Search options (hybrid, vector, </a:t>
            </a:r>
            <a:r>
              <a:rPr lang="en-US" sz="1800" err="1">
                <a:sym typeface="Wingdings" panose="05000000000000000000" pitchFamily="2" charset="2"/>
              </a:rPr>
              <a:t>reranker</a:t>
            </a:r>
            <a:r>
              <a:rPr lang="en-US" sz="1800">
                <a:sym typeface="Wingdings" panose="05000000000000000000" pitchFamily="2" charset="2"/>
              </a:rPr>
              <a:t>)</a:t>
            </a:r>
          </a:p>
          <a:p>
            <a:pPr marL="298450" lvl="1" indent="-285750" defTabSz="914367">
              <a:buFont typeface="System Font Regular"/>
              <a:buChar char="・"/>
              <a:defRPr/>
            </a:pPr>
            <a:r>
              <a:rPr lang="en-US" sz="1800">
                <a:sym typeface="Wingdings" panose="05000000000000000000" pitchFamily="2" charset="2"/>
              </a:rPr>
              <a:t>Additional search options</a:t>
            </a:r>
          </a:p>
          <a:p>
            <a:pPr marL="298450" lvl="1" indent="-285750" defTabSz="914367">
              <a:buFont typeface="System Font Regular"/>
              <a:buChar char="・"/>
              <a:defRPr/>
            </a:pPr>
            <a:r>
              <a:rPr lang="en-US" sz="1800">
                <a:sym typeface="Wingdings" panose="05000000000000000000" pitchFamily="2" charset="2"/>
              </a:rPr>
              <a:t>Data chunk size and overlap</a:t>
            </a:r>
          </a:p>
          <a:p>
            <a:pPr marL="298450" lvl="1" indent="-285750" defTabSz="914367">
              <a:buFont typeface="System Font Regular"/>
              <a:buChar char="・"/>
              <a:defRPr/>
            </a:pPr>
            <a:r>
              <a:rPr lang="en-US" sz="1800">
                <a:sym typeface="Wingdings" panose="05000000000000000000" pitchFamily="2" charset="2"/>
              </a:rPr>
              <a:t>Number of results returned</a:t>
            </a:r>
          </a:p>
        </p:txBody>
      </p:sp>
      <p:sp>
        <p:nvSpPr>
          <p:cNvPr id="49" name="TextBox 48">
            <a:extLst>
              <a:ext uri="{FF2B5EF4-FFF2-40B4-BE49-F238E27FC236}">
                <a16:creationId xmlns:a16="http://schemas.microsoft.com/office/drawing/2014/main" id="{C83A3444-5641-F4DC-760C-A0B391DF6290}"/>
              </a:ext>
            </a:extLst>
          </p:cNvPr>
          <p:cNvSpPr txBox="1"/>
          <p:nvPr/>
        </p:nvSpPr>
        <p:spPr>
          <a:xfrm>
            <a:off x="7388601" y="4482037"/>
            <a:ext cx="3256628" cy="2031325"/>
          </a:xfrm>
          <a:prstGeom prst="rect">
            <a:avLst/>
          </a:prstGeom>
          <a:noFill/>
        </p:spPr>
        <p:txBody>
          <a:bodyPr vert="horz" wrap="square" tIns="0">
            <a:spAutoFit/>
          </a:bodyPr>
          <a:lstStyle/>
          <a:p>
            <a:pPr marL="298450" lvl="1" indent="-285750">
              <a:spcBef>
                <a:spcPct val="20000"/>
              </a:spcBef>
              <a:buSzPct val="90000"/>
              <a:buFont typeface="System Font Regular"/>
              <a:buChar char="・"/>
              <a:defRPr/>
            </a:pPr>
            <a:r>
              <a:rPr lang="en-US" sz="1800">
                <a:sym typeface="Wingdings" panose="05000000000000000000" pitchFamily="2" charset="2"/>
              </a:rPr>
              <a:t>System prompt</a:t>
            </a:r>
          </a:p>
          <a:p>
            <a:pPr marL="298450" lvl="1" indent="-285750">
              <a:spcBef>
                <a:spcPct val="20000"/>
              </a:spcBef>
              <a:buSzPct val="90000"/>
              <a:buFont typeface="System Font Regular"/>
              <a:buChar char="・"/>
              <a:defRPr/>
            </a:pPr>
            <a:r>
              <a:rPr lang="en-US" sz="1800">
                <a:sym typeface="Wingdings" panose="05000000000000000000" pitchFamily="2" charset="2"/>
              </a:rPr>
              <a:t>Language</a:t>
            </a:r>
          </a:p>
          <a:p>
            <a:pPr marL="298450" lvl="1" indent="-285750">
              <a:spcBef>
                <a:spcPct val="20000"/>
              </a:spcBef>
              <a:buSzPct val="90000"/>
              <a:buFont typeface="System Font Regular"/>
              <a:buChar char="・"/>
              <a:defRPr/>
            </a:pPr>
            <a:r>
              <a:rPr lang="en-US" sz="1800">
                <a:sym typeface="Wingdings" panose="05000000000000000000" pitchFamily="2" charset="2"/>
              </a:rPr>
              <a:t>Message history</a:t>
            </a:r>
          </a:p>
          <a:p>
            <a:pPr marL="298450" lvl="1" indent="-285750">
              <a:spcBef>
                <a:spcPct val="20000"/>
              </a:spcBef>
              <a:buSzPct val="90000"/>
              <a:buFont typeface="System Font Regular"/>
              <a:buChar char="・"/>
              <a:defRPr/>
            </a:pPr>
            <a:r>
              <a:rPr lang="en-US" sz="1800">
                <a:sym typeface="Wingdings" panose="05000000000000000000" pitchFamily="2" charset="2"/>
              </a:rPr>
              <a:t>Model (</a:t>
            </a:r>
            <a:r>
              <a:rPr lang="en-US" sz="1800" err="1">
                <a:sym typeface="Wingdings" panose="05000000000000000000" pitchFamily="2" charset="2"/>
              </a:rPr>
              <a:t>ie</a:t>
            </a:r>
            <a:r>
              <a:rPr lang="en-US" sz="1800">
                <a:sym typeface="Wingdings" panose="05000000000000000000" pitchFamily="2" charset="2"/>
              </a:rPr>
              <a:t>. GPT 3.5)</a:t>
            </a:r>
          </a:p>
          <a:p>
            <a:pPr marL="298450" lvl="1" indent="-285750">
              <a:spcBef>
                <a:spcPct val="20000"/>
              </a:spcBef>
              <a:buSzPct val="90000"/>
              <a:buFont typeface="System Font Regular"/>
              <a:buChar char="・"/>
              <a:defRPr/>
            </a:pPr>
            <a:r>
              <a:rPr lang="en-US" sz="1800">
                <a:sym typeface="Wingdings" panose="05000000000000000000" pitchFamily="2" charset="2"/>
              </a:rPr>
              <a:t>Temperature (0-1)</a:t>
            </a:r>
          </a:p>
          <a:p>
            <a:pPr marL="298450" lvl="1" indent="-285750">
              <a:spcBef>
                <a:spcPct val="20000"/>
              </a:spcBef>
              <a:buSzPct val="90000"/>
              <a:buFont typeface="System Font Regular"/>
              <a:buChar char="・"/>
              <a:defRPr/>
            </a:pPr>
            <a:r>
              <a:rPr lang="en-US" sz="1800">
                <a:sym typeface="Wingdings" panose="05000000000000000000" pitchFamily="2" charset="2"/>
              </a:rPr>
              <a:t>Max tokens</a:t>
            </a:r>
          </a:p>
        </p:txBody>
      </p:sp>
    </p:spTree>
    <p:extLst>
      <p:ext uri="{BB962C8B-B14F-4D97-AF65-F5344CB8AC3E}">
        <p14:creationId xmlns:p14="http://schemas.microsoft.com/office/powerpoint/2010/main" val="27948067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1E8C7-8C2D-3E18-65FF-0DB8E3C08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13394-F2BE-BAD2-ABE2-06D9EBF648F8}"/>
              </a:ext>
            </a:extLst>
          </p:cNvPr>
          <p:cNvSpPr>
            <a:spLocks noGrp="1"/>
          </p:cNvSpPr>
          <p:nvPr>
            <p:ph type="title"/>
          </p:nvPr>
        </p:nvSpPr>
        <p:spPr>
          <a:xfrm>
            <a:off x="585216" y="2875002"/>
            <a:ext cx="9144000" cy="1107996"/>
          </a:xfrm>
        </p:spPr>
        <p:txBody>
          <a:bodyPr/>
          <a:lstStyle/>
          <a:p>
            <a:r>
              <a:rPr lang="en-US" dirty="0"/>
              <a:t>Retrieval-Augmented </a:t>
            </a:r>
            <a:br>
              <a:rPr lang="en-US" dirty="0"/>
            </a:br>
            <a:r>
              <a:rPr lang="en-US" dirty="0"/>
              <a:t>Generation (RAG)​</a:t>
            </a:r>
          </a:p>
        </p:txBody>
      </p:sp>
    </p:spTree>
    <p:extLst>
      <p:ext uri="{BB962C8B-B14F-4D97-AF65-F5344CB8AC3E}">
        <p14:creationId xmlns:p14="http://schemas.microsoft.com/office/powerpoint/2010/main" val="23842296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a:xfrm>
            <a:off x="588263" y="457200"/>
            <a:ext cx="11018520" cy="553998"/>
          </a:xfrm>
        </p:spPr>
        <p:txBody>
          <a:bodyPr/>
          <a:lstStyle/>
          <a:p>
            <a:r>
              <a:rPr lang="en-US"/>
              <a:t>Evaluation approaches</a:t>
            </a:r>
          </a:p>
        </p:txBody>
      </p:sp>
      <p:sp>
        <p:nvSpPr>
          <p:cNvPr id="6" name="Rectangle 5">
            <a:extLst>
              <a:ext uri="{FF2B5EF4-FFF2-40B4-BE49-F238E27FC236}">
                <a16:creationId xmlns:a16="http://schemas.microsoft.com/office/drawing/2014/main" id="{F9988901-0D52-060B-F553-E8081A5F7E4A}"/>
              </a:ext>
            </a:extLst>
          </p:cNvPr>
          <p:cNvSpPr/>
          <p:nvPr/>
        </p:nvSpPr>
        <p:spPr>
          <a:xfrm>
            <a:off x="588262" y="1314681"/>
            <a:ext cx="7548979"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300"/>
              </a:spcBef>
              <a:defRPr/>
            </a:pPr>
            <a:r>
              <a:rPr lang="en-US" sz="2000" b="1">
                <a:ln w="3175">
                  <a:noFill/>
                </a:ln>
                <a:latin typeface="Segoe UI Semibold" panose="020B0502040204020203" pitchFamily="34" charset="0"/>
                <a:cs typeface="Segoe UI" pitchFamily="34" charset="0"/>
              </a:rPr>
              <a:t>Evaluate the retrieval system</a:t>
            </a:r>
          </a:p>
          <a:p>
            <a:pPr marL="0" lvl="2" defTabSz="914102" fontAlgn="base">
              <a:lnSpc>
                <a:spcPct val="90000"/>
              </a:lnSpc>
              <a:spcBef>
                <a:spcPts val="300"/>
              </a:spcBef>
              <a:defRPr/>
            </a:pPr>
            <a:r>
              <a:rPr lang="en-US" sz="1400" kern="0">
                <a:cs typeface="Segoe UI" panose="020B0502040204020203" pitchFamily="34" charset="0"/>
              </a:rPr>
              <a:t>Recall, precision, NDCG/MAP</a:t>
            </a:r>
          </a:p>
        </p:txBody>
      </p:sp>
      <p:sp>
        <p:nvSpPr>
          <p:cNvPr id="13" name="TextBox 12">
            <a:extLst>
              <a:ext uri="{FF2B5EF4-FFF2-40B4-BE49-F238E27FC236}">
                <a16:creationId xmlns:a16="http://schemas.microsoft.com/office/drawing/2014/main" id="{701C6E02-AFC2-3D15-0889-D5F627972EA5}"/>
              </a:ext>
            </a:extLst>
          </p:cNvPr>
          <p:cNvSpPr txBox="1"/>
          <p:nvPr/>
        </p:nvSpPr>
        <p:spPr>
          <a:xfrm>
            <a:off x="9042859" y="1322675"/>
            <a:ext cx="2573067"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a:solidFill>
                  <a:schemeClr val="bg1"/>
                </a:solidFill>
                <a:hlinkClick r:id="rId3">
                  <a:extLst>
                    <a:ext uri="{A12FA001-AC4F-418D-AE19-62706E023703}">
                      <ahyp:hlinkClr xmlns:ahyp="http://schemas.microsoft.com/office/drawing/2018/hyperlinkcolor" val="tx"/>
                    </a:ext>
                  </a:extLst>
                </a:hlinkClick>
              </a:rPr>
              <a:t>aka.ms/ragrelevance</a:t>
            </a:r>
            <a:endParaRPr lang="en-US">
              <a:solidFill>
                <a:schemeClr val="bg1"/>
              </a:solidFill>
            </a:endParaRPr>
          </a:p>
        </p:txBody>
      </p:sp>
      <p:cxnSp>
        <p:nvCxnSpPr>
          <p:cNvPr id="16" name="!!line2">
            <a:extLst>
              <a:ext uri="{FF2B5EF4-FFF2-40B4-BE49-F238E27FC236}">
                <a16:creationId xmlns:a16="http://schemas.microsoft.com/office/drawing/2014/main" id="{08DF5A7C-0898-008C-5B3F-789AC149AD8C}"/>
              </a:ext>
              <a:ext uri="{C183D7F6-B498-43B3-948B-1728B52AA6E4}">
                <adec:decorative xmlns:adec="http://schemas.microsoft.com/office/drawing/2017/decorative" val="1"/>
              </a:ext>
            </a:extLst>
          </p:cNvPr>
          <p:cNvCxnSpPr>
            <a:cxnSpLocks/>
          </p:cNvCxnSpPr>
          <p:nvPr/>
        </p:nvCxnSpPr>
        <p:spPr>
          <a:xfrm>
            <a:off x="588263" y="2013219"/>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D8AE0084-6F36-4E26-2762-1FCE9DAB08C9}"/>
              </a:ext>
            </a:extLst>
          </p:cNvPr>
          <p:cNvSpPr/>
          <p:nvPr/>
        </p:nvSpPr>
        <p:spPr>
          <a:xfrm>
            <a:off x="588261" y="2202387"/>
            <a:ext cx="4409867"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language models</a:t>
            </a:r>
          </a:p>
          <a:p>
            <a:pPr marL="0" lvl="2" defTabSz="914102" fontAlgn="base">
              <a:lnSpc>
                <a:spcPct val="90000"/>
              </a:lnSpc>
              <a:spcBef>
                <a:spcPts val="300"/>
              </a:spcBef>
              <a:defRPr/>
            </a:pPr>
            <a:r>
              <a:rPr lang="en-US" sz="1400" kern="0">
                <a:cs typeface="Segoe UI" panose="020B0502040204020203" pitchFamily="34" charset="0"/>
              </a:rPr>
              <a:t>Shifting space, many metrics, consider your task. </a:t>
            </a:r>
            <a:endParaRPr lang="en-US" sz="1100" b="1">
              <a:ln w="3175">
                <a:noFill/>
              </a:ln>
              <a:latin typeface="Segoe UI Semibold" panose="020B0502040204020203" pitchFamily="34" charset="0"/>
              <a:cs typeface="Segoe UI" pitchFamily="34" charset="0"/>
            </a:endParaRPr>
          </a:p>
        </p:txBody>
      </p:sp>
      <p:sp>
        <p:nvSpPr>
          <p:cNvPr id="11" name="TextBox 10">
            <a:extLst>
              <a:ext uri="{FF2B5EF4-FFF2-40B4-BE49-F238E27FC236}">
                <a16:creationId xmlns:a16="http://schemas.microsoft.com/office/drawing/2014/main" id="{277EE23C-51FC-1ED4-33BC-E0BC217F7958}"/>
              </a:ext>
            </a:extLst>
          </p:cNvPr>
          <p:cNvSpPr txBox="1"/>
          <p:nvPr/>
        </p:nvSpPr>
        <p:spPr>
          <a:xfrm>
            <a:off x="8164551" y="2210380"/>
            <a:ext cx="343918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a:hlinkClick r:id="rId4">
                  <a:extLst>
                    <a:ext uri="{A12FA001-AC4F-418D-AE19-62706E023703}">
                      <ahyp:hlinkClr xmlns:ahyp="http://schemas.microsoft.com/office/drawing/2018/hyperlinkcolor" val="tx"/>
                    </a:ext>
                  </a:extLst>
                </a:hlinkClick>
              </a:rPr>
              <a:t>chat.lmsys.org/?leaderboard </a:t>
            </a:r>
            <a:endParaRPr lang="en-US"/>
          </a:p>
        </p:txBody>
      </p:sp>
      <p:cxnSp>
        <p:nvCxnSpPr>
          <p:cNvPr id="26" name="!!line2">
            <a:extLst>
              <a:ext uri="{FF2B5EF4-FFF2-40B4-BE49-F238E27FC236}">
                <a16:creationId xmlns:a16="http://schemas.microsoft.com/office/drawing/2014/main" id="{E8A225E4-39CC-363D-010D-D87A1A8B3EA0}"/>
              </a:ext>
              <a:ext uri="{C183D7F6-B498-43B3-948B-1728B52AA6E4}">
                <adec:decorative xmlns:adec="http://schemas.microsoft.com/office/drawing/2017/decorative" val="1"/>
              </a:ext>
            </a:extLst>
          </p:cNvPr>
          <p:cNvCxnSpPr>
            <a:cxnSpLocks/>
          </p:cNvCxnSpPr>
          <p:nvPr/>
        </p:nvCxnSpPr>
        <p:spPr>
          <a:xfrm>
            <a:off x="588263" y="2900925"/>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ectangle 9">
            <a:extLst>
              <a:ext uri="{FF2B5EF4-FFF2-40B4-BE49-F238E27FC236}">
                <a16:creationId xmlns:a16="http://schemas.microsoft.com/office/drawing/2014/main" id="{CBB1012E-0552-D5EF-7FCA-F431AEE1823C}"/>
              </a:ext>
            </a:extLst>
          </p:cNvPr>
          <p:cNvSpPr/>
          <p:nvPr/>
        </p:nvSpPr>
        <p:spPr>
          <a:xfrm>
            <a:off x="588261" y="3090093"/>
            <a:ext cx="7153068"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the full RAG stack for quality and safety</a:t>
            </a:r>
          </a:p>
          <a:p>
            <a:pPr marL="0" lvl="2" defTabSz="914102" fontAlgn="base">
              <a:lnSpc>
                <a:spcPct val="90000"/>
              </a:lnSpc>
              <a:spcBef>
                <a:spcPts val="300"/>
              </a:spcBef>
              <a:defRPr/>
            </a:pPr>
            <a:r>
              <a:rPr lang="en-US" sz="1400" kern="0">
                <a:cs typeface="Segoe UI" panose="020B0502040204020203" pitchFamily="34" charset="0"/>
              </a:rPr>
              <a:t>AI Studio or </a:t>
            </a:r>
            <a:r>
              <a:rPr lang="en-US" sz="1400" kern="0" err="1">
                <a:cs typeface="Segoe UI" panose="020B0502040204020203" pitchFamily="34" charset="0"/>
              </a:rPr>
              <a:t>promptflow</a:t>
            </a:r>
            <a:r>
              <a:rPr lang="en-US" sz="1400" kern="0">
                <a:cs typeface="Segoe UI" panose="020B0502040204020203" pitchFamily="34" charset="0"/>
              </a:rPr>
              <a:t>-evals for GPT-based evaluations and metrics</a:t>
            </a:r>
            <a:r>
              <a:rPr lang="en-US" sz="1400" kern="0">
                <a:gradFill>
                  <a:gsLst>
                    <a:gs pos="60241">
                      <a:srgbClr val="FFFFFF"/>
                    </a:gs>
                    <a:gs pos="40000">
                      <a:srgbClr val="FFFFFF"/>
                    </a:gs>
                  </a:gsLst>
                  <a:lin ang="5400000" scaled="1"/>
                </a:gradFill>
                <a:cs typeface="Segoe UI" panose="020B0502040204020203" pitchFamily="34" charset="0"/>
                <a:sym typeface="Wingdings" panose="05000000000000000000" pitchFamily="2" charset="2"/>
              </a:rPr>
              <a:t> At Build: BRK107:</a:t>
            </a:r>
            <a:endParaRPr lang="en-US" sz="1400" kern="0">
              <a:gradFill>
                <a:gsLst>
                  <a:gs pos="60241">
                    <a:srgbClr val="FFFFFF"/>
                  </a:gs>
                  <a:gs pos="40000">
                    <a:srgbClr val="FFFFFF"/>
                  </a:gs>
                </a:gsLst>
                <a:lin ang="5400000" scaled="1"/>
              </a:gradFill>
              <a:cs typeface="Segoe UI" panose="020B0502040204020203" pitchFamily="34" charset="0"/>
            </a:endParaRPr>
          </a:p>
        </p:txBody>
      </p:sp>
      <p:sp>
        <p:nvSpPr>
          <p:cNvPr id="7" name="TextBox 6">
            <a:extLst>
              <a:ext uri="{FF2B5EF4-FFF2-40B4-BE49-F238E27FC236}">
                <a16:creationId xmlns:a16="http://schemas.microsoft.com/office/drawing/2014/main" id="{800F782D-8D8A-BAD9-1A37-B1AC5B79706C}"/>
              </a:ext>
            </a:extLst>
          </p:cNvPr>
          <p:cNvSpPr txBox="1"/>
          <p:nvPr/>
        </p:nvSpPr>
        <p:spPr>
          <a:xfrm>
            <a:off x="9006768" y="3098087"/>
            <a:ext cx="260915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a:hlinkClick r:id="rId5">
                  <a:extLst>
                    <a:ext uri="{A12FA001-AC4F-418D-AE19-62706E023703}">
                      <ahyp:hlinkClr xmlns:ahyp="http://schemas.microsoft.com/office/drawing/2018/hyperlinkcolor" val="tx"/>
                    </a:ext>
                  </a:extLst>
                </a:hlinkClick>
              </a:rPr>
              <a:t>aka.ms/ragchat/eval</a:t>
            </a:r>
            <a:endParaRPr lang="en-US"/>
          </a:p>
        </p:txBody>
      </p:sp>
      <p:sp>
        <p:nvSpPr>
          <p:cNvPr id="5" name="Rounded Rectangle 5">
            <a:extLst>
              <a:ext uri="{FF2B5EF4-FFF2-40B4-BE49-F238E27FC236}">
                <a16:creationId xmlns:a16="http://schemas.microsoft.com/office/drawing/2014/main" id="{90E4E364-A349-AA36-9925-5D2D21F842FA}"/>
              </a:ext>
              <a:ext uri="{C183D7F6-B498-43B3-948B-1728B52AA6E4}">
                <adec:decorative xmlns:adec="http://schemas.microsoft.com/office/drawing/2017/decorative" val="1"/>
              </a:ext>
            </a:extLst>
          </p:cNvPr>
          <p:cNvSpPr/>
          <p:nvPr/>
        </p:nvSpPr>
        <p:spPr bwMode="auto">
          <a:xfrm>
            <a:off x="1456705" y="3964710"/>
            <a:ext cx="9278590" cy="243608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pic>
        <p:nvPicPr>
          <p:cNvPr id="3" name="Picture 2" descr="Screenshot of evaluator repository">
            <a:extLst>
              <a:ext uri="{FF2B5EF4-FFF2-40B4-BE49-F238E27FC236}">
                <a16:creationId xmlns:a16="http://schemas.microsoft.com/office/drawing/2014/main" id="{4B9A924D-E012-1D2E-CD75-EA064B1B2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700" y="4095379"/>
            <a:ext cx="8928600" cy="2174742"/>
          </a:xfrm>
          <a:prstGeom prst="rect">
            <a:avLst/>
          </a:prstGeom>
        </p:spPr>
      </p:pic>
      <p:sp>
        <p:nvSpPr>
          <p:cNvPr id="23" name="TextBox 22">
            <a:extLst>
              <a:ext uri="{FF2B5EF4-FFF2-40B4-BE49-F238E27FC236}">
                <a16:creationId xmlns:a16="http://schemas.microsoft.com/office/drawing/2014/main" id="{0BE76D6A-556C-0092-8805-9A05AC8C7797}"/>
              </a:ext>
            </a:extLst>
          </p:cNvPr>
          <p:cNvSpPr txBox="1"/>
          <p:nvPr/>
        </p:nvSpPr>
        <p:spPr>
          <a:xfrm>
            <a:off x="-111262" y="11095297"/>
            <a:ext cx="3592650" cy="338554"/>
          </a:xfrm>
          <a:prstGeom prst="rect">
            <a:avLst/>
          </a:prstGeom>
          <a:noFill/>
        </p:spPr>
        <p:txBody>
          <a:bodyPr wrap="none" rtlCol="0">
            <a:spAutoFit/>
          </a:bodyPr>
          <a:lstStyle/>
          <a:p>
            <a:pPr marL="182563" indent="-182563">
              <a:buFont typeface="Wingdings" panose="05000000000000000000" pitchFamily="2" charset="2"/>
              <a:buChar char="à"/>
            </a:pPr>
            <a:r>
              <a:rPr lang="en-US" sz="800">
                <a:solidFill>
                  <a:srgbClr val="3A4953"/>
                </a:solidFill>
              </a:rPr>
              <a:t>Basic SKU now supports up to 3 partitions, up from a single partition</a:t>
            </a:r>
          </a:p>
          <a:p>
            <a:pPr marL="182563" indent="-182563">
              <a:buFont typeface="Wingdings" panose="05000000000000000000" pitchFamily="2" charset="2"/>
              <a:buChar char="à"/>
            </a:pPr>
            <a:r>
              <a:rPr lang="en-US" sz="800">
                <a:solidFill>
                  <a:srgbClr val="3A4953"/>
                </a:solidFill>
              </a:rPr>
              <a:t>Limits are GB/partition</a:t>
            </a:r>
          </a:p>
        </p:txBody>
      </p:sp>
    </p:spTree>
    <p:extLst>
      <p:ext uri="{BB962C8B-B14F-4D97-AF65-F5344CB8AC3E}">
        <p14:creationId xmlns:p14="http://schemas.microsoft.com/office/powerpoint/2010/main" val="2743424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100"/>
                                  </p:stCondLst>
                                  <p:childTnLst>
                                    <p:animMotion origin="layout" path="M 4.79167E-6 -2.96296E-6 L 4.79167E-6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200"/>
                                  </p:stCondLst>
                                  <p:childTnLst>
                                    <p:animMotion origin="layout" path="M 4.79167E-6 -2.96296E-6 L 4.79167E-6 0.03542 " pathEditMode="relative" rAng="0" ptsTypes="AA">
                                      <p:cBhvr>
                                        <p:cTn id="14" dur="700" spd="-100000" fill="hold"/>
                                        <p:tgtEl>
                                          <p:spTgt spid="26"/>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300"/>
                                  </p:stCondLst>
                                  <p:childTnLst>
                                    <p:animMotion origin="layout" path="M 4.79167E-6 -2.96296E-6 L 4.7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300"/>
                                  </p:stCondLst>
                                  <p:childTnLst>
                                    <p:animMotion origin="layout" path="M 4.79167E-6 -2.96296E-6 L 4.79167E-6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0"/>
                                  </p:stCondLst>
                                  <p:childTnLst>
                                    <p:animMotion origin="layout" path="M 4.79167E-6 -2.96296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4.79167E-6 -2.96296E-6 L 4.79167E-6 0.03542 " pathEditMode="relative" rAng="0" ptsTypes="AA">
                                      <p:cBhvr>
                                        <p:cTn id="34" dur="700" spd="-100000" fill="hold"/>
                                        <p:tgtEl>
                                          <p:spTgt spid="13"/>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100"/>
                                  </p:stCondLst>
                                  <p:childTnLst>
                                    <p:animMotion origin="layout" path="M 0 -4.44444E-6 L 0 0.03542 " pathEditMode="relative" rAng="0" ptsTypes="AA">
                                      <p:cBhvr>
                                        <p:cTn id="39" dur="700" spd="-100000" fill="hold"/>
                                        <p:tgtEl>
                                          <p:spTgt spid="8"/>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100"/>
                                  </p:stCondLst>
                                  <p:childTnLst>
                                    <p:animMotion origin="layout" path="M 0 -4.44444E-6 L 0 0.03542 " pathEditMode="relative" rAng="0" ptsTypes="AA">
                                      <p:cBhvr>
                                        <p:cTn id="44" dur="700" spd="-100000" fill="hold"/>
                                        <p:tgtEl>
                                          <p:spTgt spid="11"/>
                                        </p:tgtEl>
                                        <p:attrNameLst>
                                          <p:attrName>ppt_x</p:attrName>
                                          <p:attrName>ppt_y</p:attrName>
                                        </p:attrNameLst>
                                      </p:cBhvr>
                                      <p:rCtr x="0" y="1782"/>
                                    </p:animMotion>
                                  </p:childTnLst>
                                </p:cTn>
                              </p:par>
                              <p:par>
                                <p:cTn id="45" presetID="10" presetClass="entr" presetSubtype="0" fill="hold" grpId="0" nodeType="withEffect">
                                  <p:stCondLst>
                                    <p:cond delay="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42" presetClass="path" presetSubtype="0" decel="100000" fill="hold" grpId="1" nodeType="withEffect">
                                  <p:stCondLst>
                                    <p:cond delay="200"/>
                                  </p:stCondLst>
                                  <p:childTnLst>
                                    <p:animMotion origin="layout" path="M 4.79167E-6 -2.96296E-6 L 4.79167E-6 0.03542 " pathEditMode="relative" rAng="0" ptsTypes="AA">
                                      <p:cBhvr>
                                        <p:cTn id="49" dur="700" spd="-100000" fill="hold"/>
                                        <p:tgtEl>
                                          <p:spTgt spid="10"/>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42" presetClass="path" presetSubtype="0" decel="100000" fill="hold" grpId="1" nodeType="withEffect">
                                  <p:stCondLst>
                                    <p:cond delay="200"/>
                                  </p:stCondLst>
                                  <p:childTnLst>
                                    <p:animMotion origin="layout" path="M 4.79167E-6 -2.96296E-6 L 4.79167E-6 0.03542 " pathEditMode="relative" rAng="0" ptsTypes="AA">
                                      <p:cBhvr>
                                        <p:cTn id="5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3" grpId="0" animBg="1"/>
      <p:bldP spid="13" grpId="1" animBg="1"/>
      <p:bldP spid="8" grpId="0"/>
      <p:bldP spid="8" grpId="1"/>
      <p:bldP spid="11" grpId="0" animBg="1"/>
      <p:bldP spid="11" grpId="1" animBg="1"/>
      <p:bldP spid="10" grpId="0"/>
      <p:bldP spid="10" grpId="1"/>
      <p:bldP spid="7" grpId="0" animBg="1"/>
      <p:bldP spid="7" grpId="1" animBg="1"/>
      <p:bldP spid="5" grpId="0" animBg="1"/>
      <p:bldP spid="5" grpId="1"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4740-F5FF-ADF8-78DA-4D76FADE3BA9}"/>
              </a:ext>
            </a:extLst>
          </p:cNvPr>
          <p:cNvSpPr>
            <a:spLocks noGrp="1"/>
          </p:cNvSpPr>
          <p:nvPr>
            <p:ph type="title"/>
          </p:nvPr>
        </p:nvSpPr>
        <p:spPr>
          <a:xfrm>
            <a:off x="585216" y="3152001"/>
            <a:ext cx="6675120" cy="553998"/>
          </a:xfrm>
        </p:spPr>
        <p:txBody>
          <a:bodyPr/>
          <a:lstStyle/>
          <a:p>
            <a:r>
              <a:rPr lang="en-US">
                <a:cs typeface="Segoe UI"/>
              </a:rPr>
              <a:t>Securing your RAG</a:t>
            </a:r>
            <a:endParaRPr lang="en-US"/>
          </a:p>
        </p:txBody>
      </p:sp>
    </p:spTree>
    <p:extLst>
      <p:ext uri="{BB962C8B-B14F-4D97-AF65-F5344CB8AC3E}">
        <p14:creationId xmlns:p14="http://schemas.microsoft.com/office/powerpoint/2010/main" val="12484780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28EBE46C-A98D-9CE1-224F-C560AB15EC99}"/>
              </a:ext>
              <a:ext uri="{C183D7F6-B498-43B3-948B-1728B52AA6E4}">
                <adec:decorative xmlns:adec="http://schemas.microsoft.com/office/drawing/2017/decorative" val="1"/>
              </a:ext>
            </a:extLst>
          </p:cNvPr>
          <p:cNvSpPr/>
          <p:nvPr/>
        </p:nvSpPr>
        <p:spPr bwMode="auto">
          <a:xfrm>
            <a:off x="7177378" y="3796748"/>
            <a:ext cx="4426360" cy="26040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r>
              <a:rPr lang="en-US"/>
              <a:t>User login and data access control</a:t>
            </a:r>
          </a:p>
        </p:txBody>
      </p:sp>
      <p:pic>
        <p:nvPicPr>
          <p:cNvPr id="4" name="Picture 3" descr="Screenshot of AI conversation">
            <a:extLst>
              <a:ext uri="{FF2B5EF4-FFF2-40B4-BE49-F238E27FC236}">
                <a16:creationId xmlns:a16="http://schemas.microsoft.com/office/drawing/2014/main" id="{BF7F96AE-B27B-8B6E-EC10-D5A7AC289E58}"/>
              </a:ext>
            </a:extLst>
          </p:cNvPr>
          <p:cNvPicPr>
            <a:picLocks noChangeAspect="1"/>
          </p:cNvPicPr>
          <p:nvPr/>
        </p:nvPicPr>
        <p:blipFill>
          <a:blip r:embed="rId3"/>
          <a:stretch>
            <a:fillRect/>
          </a:stretch>
        </p:blipFill>
        <p:spPr>
          <a:xfrm>
            <a:off x="588262" y="1393048"/>
            <a:ext cx="8106851" cy="4579065"/>
          </a:xfrm>
          <a:prstGeom prst="roundRect">
            <a:avLst>
              <a:gd name="adj" fmla="val 2558"/>
            </a:avLst>
          </a:prstGeom>
          <a:solidFill>
            <a:schemeClr val="bg1"/>
          </a:solidFill>
          <a:ln w="12700" cap="rnd">
            <a:solidFill>
              <a:srgbClr val="D9D9D6"/>
            </a:solidFill>
            <a:headEnd type="none" w="med" len="med"/>
            <a:tailEnd type="none" w="med" len="med"/>
          </a:ln>
          <a:effectLst/>
        </p:spPr>
      </p:pic>
      <p:sp>
        <p:nvSpPr>
          <p:cNvPr id="6" name="Rounded Rectangle 5">
            <a:extLst>
              <a:ext uri="{FF2B5EF4-FFF2-40B4-BE49-F238E27FC236}">
                <a16:creationId xmlns:a16="http://schemas.microsoft.com/office/drawing/2014/main" id="{89D1F187-0B39-E176-A4CA-4422FC38746E}"/>
              </a:ext>
              <a:ext uri="{C183D7F6-B498-43B3-948B-1728B52AA6E4}">
                <adec:decorative xmlns:adec="http://schemas.microsoft.com/office/drawing/2017/decorative" val="1"/>
              </a:ext>
            </a:extLst>
          </p:cNvPr>
          <p:cNvSpPr/>
          <p:nvPr/>
        </p:nvSpPr>
        <p:spPr bwMode="auto">
          <a:xfrm>
            <a:off x="4641687" y="5098774"/>
            <a:ext cx="4053426" cy="910389"/>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pic>
        <p:nvPicPr>
          <p:cNvPr id="8" name="Picture 7" descr="Screenshot of AI search">
            <a:extLst>
              <a:ext uri="{FF2B5EF4-FFF2-40B4-BE49-F238E27FC236}">
                <a16:creationId xmlns:a16="http://schemas.microsoft.com/office/drawing/2014/main" id="{04F0905C-C243-F313-A891-78F1A3CD2FDF}"/>
              </a:ext>
            </a:extLst>
          </p:cNvPr>
          <p:cNvPicPr>
            <a:picLocks noChangeAspect="1"/>
          </p:cNvPicPr>
          <p:nvPr/>
        </p:nvPicPr>
        <p:blipFill>
          <a:blip r:embed="rId4"/>
          <a:srcRect l="45616" t="2763" r="24248" b="17729"/>
          <a:stretch/>
        </p:blipFill>
        <p:spPr>
          <a:xfrm>
            <a:off x="8874494" y="3923630"/>
            <a:ext cx="2565446" cy="2322098"/>
          </a:xfrm>
          <a:prstGeom prst="rect">
            <a:avLst/>
          </a:prstGeom>
        </p:spPr>
      </p:pic>
      <p:sp>
        <p:nvSpPr>
          <p:cNvPr id="9" name="TextBox 8">
            <a:extLst>
              <a:ext uri="{FF2B5EF4-FFF2-40B4-BE49-F238E27FC236}">
                <a16:creationId xmlns:a16="http://schemas.microsoft.com/office/drawing/2014/main" id="{EE484683-201C-C32E-3727-4D5F2D2C2F0E}"/>
              </a:ext>
            </a:extLst>
          </p:cNvPr>
          <p:cNvSpPr txBox="1"/>
          <p:nvPr/>
        </p:nvSpPr>
        <p:spPr>
          <a:xfrm>
            <a:off x="8971908" y="2741896"/>
            <a:ext cx="2685618" cy="830997"/>
          </a:xfrm>
          <a:prstGeom prst="rect">
            <a:avLst/>
          </a:prstGeom>
          <a:noFill/>
        </p:spPr>
        <p:txBody>
          <a:bodyPr wrap="square" lIns="0" tIns="0" rIns="0" bIns="0" rtlCol="0">
            <a:spAutoFit/>
          </a:bodyPr>
          <a:lstStyle/>
          <a:p>
            <a:pPr algn="l"/>
            <a:r>
              <a:rPr lang="en-US" sz="1800"/>
              <a:t>Search index includes fields for </a:t>
            </a:r>
            <a:r>
              <a:rPr lang="en-US" sz="1800" err="1"/>
              <a:t>oid</a:t>
            </a:r>
            <a:r>
              <a:rPr lang="en-US" sz="1800"/>
              <a:t> and groups from Microsoft Entra:</a:t>
            </a:r>
          </a:p>
        </p:txBody>
      </p:sp>
      <p:sp>
        <p:nvSpPr>
          <p:cNvPr id="2" name="TextBox 1">
            <a:extLst>
              <a:ext uri="{FF2B5EF4-FFF2-40B4-BE49-F238E27FC236}">
                <a16:creationId xmlns:a16="http://schemas.microsoft.com/office/drawing/2014/main" id="{DFC4B876-1017-78D4-5E6D-79A98CCE6C12}"/>
              </a:ext>
            </a:extLst>
          </p:cNvPr>
          <p:cNvSpPr txBox="1"/>
          <p:nvPr/>
        </p:nvSpPr>
        <p:spPr>
          <a:xfrm>
            <a:off x="8874494" y="2051882"/>
            <a:ext cx="2406314"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err="1">
                <a:solidFill>
                  <a:schemeClr val="bg1"/>
                </a:solidFill>
                <a:hlinkClick r:id="rId5">
                  <a:extLst>
                    <a:ext uri="{A12FA001-AC4F-418D-AE19-62706E023703}">
                      <ahyp:hlinkClr xmlns:ahyp="http://schemas.microsoft.com/office/drawing/2018/hyperlinkcolor" val="tx"/>
                    </a:ext>
                  </a:extLst>
                </a:hlinkClick>
              </a:rPr>
              <a:t>aka.ms</a:t>
            </a:r>
            <a:r>
              <a:rPr lang="en-US">
                <a:solidFill>
                  <a:schemeClr val="bg1"/>
                </a:solidFill>
                <a:hlinkClick r:id="rId5">
                  <a:extLst>
                    <a:ext uri="{A12FA001-AC4F-418D-AE19-62706E023703}">
                      <ahyp:hlinkClr xmlns:ahyp="http://schemas.microsoft.com/office/drawing/2018/hyperlinkcolor" val="tx"/>
                    </a:ext>
                  </a:extLst>
                </a:hlinkClick>
              </a:rPr>
              <a:t>/</a:t>
            </a:r>
            <a:r>
              <a:rPr lang="en-US" err="1">
                <a:solidFill>
                  <a:schemeClr val="bg1"/>
                </a:solidFill>
                <a:hlinkClick r:id="rId5">
                  <a:extLst>
                    <a:ext uri="{A12FA001-AC4F-418D-AE19-62706E023703}">
                      <ahyp:hlinkClr xmlns:ahyp="http://schemas.microsoft.com/office/drawing/2018/hyperlinkcolor" val="tx"/>
                    </a:ext>
                  </a:extLst>
                </a:hlinkClick>
              </a:rPr>
              <a:t>ragchat</a:t>
            </a:r>
            <a:r>
              <a:rPr lang="en-US">
                <a:solidFill>
                  <a:schemeClr val="bg1"/>
                </a:solidFill>
                <a:hlinkClick r:id="rId5">
                  <a:extLst>
                    <a:ext uri="{A12FA001-AC4F-418D-AE19-62706E023703}">
                      <ahyp:hlinkClr xmlns:ahyp="http://schemas.microsoft.com/office/drawing/2018/hyperlinkcolor" val="tx"/>
                    </a:ext>
                  </a:extLst>
                </a:hlinkClick>
              </a:rPr>
              <a:t>/</a:t>
            </a:r>
            <a:r>
              <a:rPr lang="en-US" err="1">
                <a:solidFill>
                  <a:schemeClr val="bg1"/>
                </a:solidFill>
                <a:hlinkClick r:id="rId5">
                  <a:extLst>
                    <a:ext uri="{A12FA001-AC4F-418D-AE19-62706E023703}">
                      <ahyp:hlinkClr xmlns:ahyp="http://schemas.microsoft.com/office/drawing/2018/hyperlinkcolor" val="tx"/>
                    </a:ext>
                  </a:extLst>
                </a:hlinkClick>
              </a:rPr>
              <a:t>acl</a:t>
            </a:r>
            <a:endParaRPr lang="en-US">
              <a:solidFill>
                <a:schemeClr val="bg1"/>
              </a:solidFill>
            </a:endParaRPr>
          </a:p>
        </p:txBody>
      </p:sp>
    </p:spTree>
    <p:extLst>
      <p:ext uri="{BB962C8B-B14F-4D97-AF65-F5344CB8AC3E}">
        <p14:creationId xmlns:p14="http://schemas.microsoft.com/office/powerpoint/2010/main" val="23482808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11CF4C-3664-721B-AE2C-0B71FA99112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DED2926-6AA3-DDAA-AA11-AE6E4139C9CF}"/>
              </a:ext>
            </a:extLst>
          </p:cNvPr>
          <p:cNvSpPr txBox="1"/>
          <p:nvPr/>
        </p:nvSpPr>
        <p:spPr>
          <a:xfrm>
            <a:off x="4869037" y="5146978"/>
            <a:ext cx="4040199" cy="307777"/>
          </a:xfrm>
          <a:prstGeom prst="rect">
            <a:avLst/>
          </a:prstGeom>
          <a:noFill/>
        </p:spPr>
        <p:txBody>
          <a:bodyPr wrap="square" lIns="0" tIns="0" rIns="0" bIns="0" rtlCol="0">
            <a:spAutoFit/>
          </a:bodyPr>
          <a:lstStyle/>
          <a:p>
            <a:pPr algn="l"/>
            <a:r>
              <a:rPr lang="en-US" sz="2000">
                <a:latin typeface="+mj-lt"/>
              </a:rPr>
              <a:t>Use subnets for further isolation:</a:t>
            </a:r>
          </a:p>
        </p:txBody>
      </p:sp>
      <p:sp>
        <p:nvSpPr>
          <p:cNvPr id="13" name="Rounded Rectangle 12">
            <a:extLst>
              <a:ext uri="{FF2B5EF4-FFF2-40B4-BE49-F238E27FC236}">
                <a16:creationId xmlns:a16="http://schemas.microsoft.com/office/drawing/2014/main" id="{2E0ACB96-1A55-52E6-91F0-C7B1EC79460D}"/>
              </a:ext>
              <a:ext uri="{C183D7F6-B498-43B3-948B-1728B52AA6E4}">
                <adec:decorative xmlns:adec="http://schemas.microsoft.com/office/drawing/2017/decorative" val="1"/>
              </a:ext>
            </a:extLst>
          </p:cNvPr>
          <p:cNvSpPr/>
          <p:nvPr/>
        </p:nvSpPr>
        <p:spPr bwMode="auto">
          <a:xfrm>
            <a:off x="4521714" y="4947449"/>
            <a:ext cx="4707630"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5" name="Title 4">
            <a:extLst>
              <a:ext uri="{FF2B5EF4-FFF2-40B4-BE49-F238E27FC236}">
                <a16:creationId xmlns:a16="http://schemas.microsoft.com/office/drawing/2014/main" id="{E531EF75-84C0-BC8F-7974-A28E52A35229}"/>
              </a:ext>
            </a:extLst>
          </p:cNvPr>
          <p:cNvSpPr>
            <a:spLocks noGrp="1"/>
          </p:cNvSpPr>
          <p:nvPr>
            <p:ph type="title"/>
          </p:nvPr>
        </p:nvSpPr>
        <p:spPr/>
        <p:txBody>
          <a:bodyPr/>
          <a:lstStyle/>
          <a:p>
            <a:r>
              <a:rPr lang="en-US"/>
              <a:t>Private network deployment</a:t>
            </a:r>
          </a:p>
        </p:txBody>
      </p:sp>
      <p:pic>
        <p:nvPicPr>
          <p:cNvPr id="2" name="Picture 1" descr="Diagram demonstrating how to put all resources in a virtual network.&#10;">
            <a:extLst>
              <a:ext uri="{FF2B5EF4-FFF2-40B4-BE49-F238E27FC236}">
                <a16:creationId xmlns:a16="http://schemas.microsoft.com/office/drawing/2014/main" id="{A8B1F415-BE17-470D-5271-CB9414560450}"/>
              </a:ext>
            </a:extLst>
          </p:cNvPr>
          <p:cNvPicPr>
            <a:picLocks noChangeAspect="1"/>
          </p:cNvPicPr>
          <p:nvPr/>
        </p:nvPicPr>
        <p:blipFill>
          <a:blip r:embed="rId3"/>
          <a:stretch>
            <a:fillRect/>
          </a:stretch>
        </p:blipFill>
        <p:spPr>
          <a:xfrm>
            <a:off x="492468" y="1758804"/>
            <a:ext cx="8022338" cy="2924811"/>
          </a:xfrm>
          <a:prstGeom prst="rect">
            <a:avLst/>
          </a:prstGeom>
        </p:spPr>
      </p:pic>
      <p:pic>
        <p:nvPicPr>
          <p:cNvPr id="6" name="Picture 5" descr="Diagram demonstrating how to use subnets for further isolation.&#10;">
            <a:extLst>
              <a:ext uri="{FF2B5EF4-FFF2-40B4-BE49-F238E27FC236}">
                <a16:creationId xmlns:a16="http://schemas.microsoft.com/office/drawing/2014/main" id="{FA48F51F-0972-D656-C4FF-20E339B2C28E}"/>
              </a:ext>
            </a:extLst>
          </p:cNvPr>
          <p:cNvPicPr>
            <a:picLocks noChangeAspect="1"/>
          </p:cNvPicPr>
          <p:nvPr/>
        </p:nvPicPr>
        <p:blipFill>
          <a:blip r:embed="rId4"/>
          <a:stretch>
            <a:fillRect/>
          </a:stretch>
        </p:blipFill>
        <p:spPr>
          <a:xfrm>
            <a:off x="8854732" y="1758804"/>
            <a:ext cx="2844800" cy="4178300"/>
          </a:xfrm>
          <a:prstGeom prst="rect">
            <a:avLst/>
          </a:prstGeom>
        </p:spPr>
      </p:pic>
      <p:sp>
        <p:nvSpPr>
          <p:cNvPr id="11" name="Text Placeholder 4">
            <a:extLst>
              <a:ext uri="{FF2B5EF4-FFF2-40B4-BE49-F238E27FC236}">
                <a16:creationId xmlns:a16="http://schemas.microsoft.com/office/drawing/2014/main" id="{BE0E097C-3A17-C744-5D91-5A9E43921BBB}"/>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Put all resources in a virtual network:</a:t>
            </a:r>
          </a:p>
        </p:txBody>
      </p:sp>
    </p:spTree>
    <p:extLst>
      <p:ext uri="{BB962C8B-B14F-4D97-AF65-F5344CB8AC3E}">
        <p14:creationId xmlns:p14="http://schemas.microsoft.com/office/powerpoint/2010/main" val="412259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4.79167E-6 -2.96296E-6 L 4.79167E-6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nodeType="withEffect">
                                  <p:stCondLst>
                                    <p:cond delay="0"/>
                                  </p:stCondLst>
                                  <p:childTnLst>
                                    <p:animMotion origin="layout" path="M 4.79167E-6 -2.96296E-6 L 4.79167E-6 0.03542 " pathEditMode="relative" rAng="0" ptsTypes="AA">
                                      <p:cBhvr>
                                        <p:cTn id="16" dur="700" spd="-100000" fill="hold"/>
                                        <p:tgtEl>
                                          <p:spTgt spid="6"/>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42" presetClass="path" presetSubtype="0" decel="100000" fill="hold" grpId="1" nodeType="withEffect">
                                  <p:stCondLst>
                                    <p:cond delay="0"/>
                                  </p:stCondLst>
                                  <p:childTnLst>
                                    <p:animMotion origin="layout" path="M 4.79167E-6 -2.96296E-6 L 4.79167E-6 0.03542 " pathEditMode="relative" rAng="0" ptsTypes="AA">
                                      <p:cBhvr>
                                        <p:cTn id="21" dur="700" spd="-100000" fill="hold"/>
                                        <p:tgtEl>
                                          <p:spTgt spid="13"/>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42" presetClass="path" presetSubtype="0" decel="100000" fill="hold" grpId="1" nodeType="withEffect">
                                  <p:stCondLst>
                                    <p:cond delay="0"/>
                                  </p:stCondLst>
                                  <p:childTnLst>
                                    <p:animMotion origin="layout" path="M 4.79167E-6 -2.96296E-6 L 4.79167E-6 0.03542 " pathEditMode="relative" rAng="0" ptsTypes="AA">
                                      <p:cBhvr>
                                        <p:cTn id="26"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3"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35893-D1D0-AE26-FD77-B45849B31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3468EC-2AFD-4E87-D5F5-4935B2418AB2}"/>
              </a:ext>
            </a:extLst>
          </p:cNvPr>
          <p:cNvSpPr>
            <a:spLocks noGrp="1"/>
          </p:cNvSpPr>
          <p:nvPr>
            <p:ph type="title"/>
          </p:nvPr>
        </p:nvSpPr>
        <p:spPr>
          <a:xfrm>
            <a:off x="585216" y="3152001"/>
            <a:ext cx="6675120" cy="553998"/>
          </a:xfrm>
        </p:spPr>
        <p:txBody>
          <a:bodyPr/>
          <a:lstStyle/>
          <a:p>
            <a:r>
              <a:rPr lang="en-US"/>
              <a:t>Conclusion</a:t>
            </a:r>
          </a:p>
        </p:txBody>
      </p:sp>
    </p:spTree>
    <p:extLst>
      <p:ext uri="{BB962C8B-B14F-4D97-AF65-F5344CB8AC3E}">
        <p14:creationId xmlns:p14="http://schemas.microsoft.com/office/powerpoint/2010/main" val="38021053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8DC09-C59E-67FF-8126-192547A7D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322ED-7FF0-3EDA-9703-1FD2BF70D4D5}"/>
              </a:ext>
            </a:extLst>
          </p:cNvPr>
          <p:cNvSpPr>
            <a:spLocks noGrp="1"/>
          </p:cNvSpPr>
          <p:nvPr>
            <p:ph type="title"/>
          </p:nvPr>
        </p:nvSpPr>
        <p:spPr/>
        <p:txBody>
          <a:bodyPr/>
          <a:lstStyle/>
          <a:p>
            <a:r>
              <a:rPr lang="en-US"/>
              <a:t>Example uses</a:t>
            </a:r>
          </a:p>
        </p:txBody>
      </p:sp>
      <p:sp>
        <p:nvSpPr>
          <p:cNvPr id="24" name="Rounded Rectangle 5">
            <a:extLst>
              <a:ext uri="{FF2B5EF4-FFF2-40B4-BE49-F238E27FC236}">
                <a16:creationId xmlns:a16="http://schemas.microsoft.com/office/drawing/2014/main" id="{B1EF89B0-B345-48C7-C71D-46F0FD54A323}"/>
              </a:ext>
              <a:ext uri="{C183D7F6-B498-43B3-948B-1728B52AA6E4}">
                <adec:decorative xmlns:adec="http://schemas.microsoft.com/office/drawing/2017/decorative" val="1"/>
              </a:ext>
            </a:extLst>
          </p:cNvPr>
          <p:cNvSpPr/>
          <p:nvPr/>
        </p:nvSpPr>
        <p:spPr bwMode="auto">
          <a:xfrm>
            <a:off x="592478" y="1192610"/>
            <a:ext cx="7448863" cy="4739759"/>
          </a:xfrm>
          <a:prstGeom prst="roundRect">
            <a:avLst>
              <a:gd name="adj" fmla="val 4760"/>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1" name="Content Placeholder 2">
            <a:extLst>
              <a:ext uri="{FF2B5EF4-FFF2-40B4-BE49-F238E27FC236}">
                <a16:creationId xmlns:a16="http://schemas.microsoft.com/office/drawing/2014/main" id="{971F16E9-7BC0-7A81-370E-96175E5313E4}"/>
              </a:ext>
            </a:extLst>
          </p:cNvPr>
          <p:cNvSpPr txBox="1">
            <a:spLocks/>
          </p:cNvSpPr>
          <p:nvPr/>
        </p:nvSpPr>
        <p:spPr>
          <a:xfrm>
            <a:off x="758612" y="1435100"/>
            <a:ext cx="5511800" cy="4739759"/>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Developers have used Azure AI search </a:t>
            </a:r>
            <a:br>
              <a:rPr lang="en-US" sz="2000"/>
            </a:br>
            <a:r>
              <a:rPr lang="en-US" sz="2000"/>
              <a:t>to create RAG apps for…</a:t>
            </a:r>
          </a:p>
        </p:txBody>
      </p:sp>
      <p:grpSp>
        <p:nvGrpSpPr>
          <p:cNvPr id="35" name="Group 34" descr="Government building icon">
            <a:extLst>
              <a:ext uri="{FF2B5EF4-FFF2-40B4-BE49-F238E27FC236}">
                <a16:creationId xmlns:a16="http://schemas.microsoft.com/office/drawing/2014/main" id="{24705658-C84F-C13E-1DD1-C21081266760}"/>
              </a:ext>
            </a:extLst>
          </p:cNvPr>
          <p:cNvGrpSpPr/>
          <p:nvPr/>
        </p:nvGrpSpPr>
        <p:grpSpPr>
          <a:xfrm>
            <a:off x="766890" y="2477840"/>
            <a:ext cx="426575" cy="426575"/>
            <a:chOff x="766890" y="2477840"/>
            <a:chExt cx="426575" cy="426575"/>
          </a:xfrm>
        </p:grpSpPr>
        <p:sp>
          <p:nvSpPr>
            <p:cNvPr id="18" name="Oval 17">
              <a:extLst>
                <a:ext uri="{FF2B5EF4-FFF2-40B4-BE49-F238E27FC236}">
                  <a16:creationId xmlns:a16="http://schemas.microsoft.com/office/drawing/2014/main" id="{1C28FD2F-836D-14B4-4F95-B19DCBE3D81C}"/>
                </a:ext>
                <a:ext uri="{C183D7F6-B498-43B3-948B-1728B52AA6E4}">
                  <adec:decorative xmlns:adec="http://schemas.microsoft.com/office/drawing/2017/decorative" val="1"/>
                </a:ext>
              </a:extLst>
            </p:cNvPr>
            <p:cNvSpPr/>
            <p:nvPr/>
          </p:nvSpPr>
          <p:spPr bwMode="auto">
            <a:xfrm>
              <a:off x="766890" y="2477840"/>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4" name="Graphic 33">
              <a:extLst>
                <a:ext uri="{FF2B5EF4-FFF2-40B4-BE49-F238E27FC236}">
                  <a16:creationId xmlns:a16="http://schemas.microsoft.com/office/drawing/2014/main" id="{B0302A19-5BAC-74AD-91B8-9166F880ED4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8" y="2587218"/>
              <a:ext cx="207818" cy="207818"/>
            </a:xfrm>
            <a:prstGeom prst="rect">
              <a:avLst/>
            </a:prstGeom>
          </p:spPr>
        </p:pic>
      </p:grpSp>
      <p:sp>
        <p:nvSpPr>
          <p:cNvPr id="13" name="TextBox 12">
            <a:extLst>
              <a:ext uri="{FF2B5EF4-FFF2-40B4-BE49-F238E27FC236}">
                <a16:creationId xmlns:a16="http://schemas.microsoft.com/office/drawing/2014/main" id="{6EC505D1-9182-FDC9-6BF0-05131AB6C597}"/>
              </a:ext>
            </a:extLst>
          </p:cNvPr>
          <p:cNvSpPr txBox="1"/>
          <p:nvPr/>
        </p:nvSpPr>
        <p:spPr>
          <a:xfrm>
            <a:off x="1315656" y="2521851"/>
            <a:ext cx="5511799" cy="338554"/>
          </a:xfrm>
          <a:prstGeom prst="rect">
            <a:avLst/>
          </a:prstGeom>
          <a:noFill/>
        </p:spPr>
        <p:txBody>
          <a:bodyPr wrap="square">
            <a:spAutoFit/>
          </a:bodyPr>
          <a:lstStyle/>
          <a:p>
            <a:r>
              <a:rPr lang="en-US" sz="1600"/>
              <a:t>Public government data</a:t>
            </a:r>
          </a:p>
        </p:txBody>
      </p:sp>
      <p:grpSp>
        <p:nvGrpSpPr>
          <p:cNvPr id="36" name="Group 35" descr="Team icon">
            <a:extLst>
              <a:ext uri="{FF2B5EF4-FFF2-40B4-BE49-F238E27FC236}">
                <a16:creationId xmlns:a16="http://schemas.microsoft.com/office/drawing/2014/main" id="{807733B6-4B25-C4F5-4A68-5421CB7C7D91}"/>
              </a:ext>
            </a:extLst>
          </p:cNvPr>
          <p:cNvGrpSpPr/>
          <p:nvPr/>
        </p:nvGrpSpPr>
        <p:grpSpPr>
          <a:xfrm>
            <a:off x="766890" y="3046537"/>
            <a:ext cx="426575" cy="426575"/>
            <a:chOff x="766890" y="3046537"/>
            <a:chExt cx="426575" cy="426575"/>
          </a:xfrm>
        </p:grpSpPr>
        <p:sp>
          <p:nvSpPr>
            <p:cNvPr id="19" name="Oval 18">
              <a:extLst>
                <a:ext uri="{FF2B5EF4-FFF2-40B4-BE49-F238E27FC236}">
                  <a16:creationId xmlns:a16="http://schemas.microsoft.com/office/drawing/2014/main" id="{64B815BB-6DDA-EF86-B430-ABC9C5AE9C62}"/>
                </a:ext>
                <a:ext uri="{C183D7F6-B498-43B3-948B-1728B52AA6E4}">
                  <adec:decorative xmlns:adec="http://schemas.microsoft.com/office/drawing/2017/decorative" val="1"/>
                </a:ext>
              </a:extLst>
            </p:cNvPr>
            <p:cNvSpPr/>
            <p:nvPr/>
          </p:nvSpPr>
          <p:spPr bwMode="auto">
            <a:xfrm>
              <a:off x="766890" y="3046537"/>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2" name="Graphic 31">
              <a:extLst>
                <a:ext uri="{FF2B5EF4-FFF2-40B4-BE49-F238E27FC236}">
                  <a16:creationId xmlns:a16="http://schemas.microsoft.com/office/drawing/2014/main" id="{29467D24-AF5B-1CD9-9685-612AA970D37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268" y="3155915"/>
              <a:ext cx="207818" cy="207818"/>
            </a:xfrm>
            <a:prstGeom prst="rect">
              <a:avLst/>
            </a:prstGeom>
          </p:spPr>
        </p:pic>
      </p:grpSp>
      <p:sp>
        <p:nvSpPr>
          <p:cNvPr id="14" name="TextBox 13">
            <a:extLst>
              <a:ext uri="{FF2B5EF4-FFF2-40B4-BE49-F238E27FC236}">
                <a16:creationId xmlns:a16="http://schemas.microsoft.com/office/drawing/2014/main" id="{7EC33D28-DAEB-F63A-AF84-D3C2DBC7ADA9}"/>
              </a:ext>
            </a:extLst>
          </p:cNvPr>
          <p:cNvSpPr txBox="1"/>
          <p:nvPr/>
        </p:nvSpPr>
        <p:spPr>
          <a:xfrm>
            <a:off x="1315656" y="3090548"/>
            <a:ext cx="5511799" cy="338554"/>
          </a:xfrm>
          <a:prstGeom prst="rect">
            <a:avLst/>
          </a:prstGeom>
          <a:noFill/>
        </p:spPr>
        <p:txBody>
          <a:bodyPr wrap="square">
            <a:spAutoFit/>
          </a:bodyPr>
          <a:lstStyle/>
          <a:p>
            <a:r>
              <a:rPr lang="en-US" sz="1600"/>
              <a:t>Internal HR documents, company meetings, presentations </a:t>
            </a:r>
          </a:p>
        </p:txBody>
      </p:sp>
      <p:grpSp>
        <p:nvGrpSpPr>
          <p:cNvPr id="37" name="Group 36" descr="Person icon">
            <a:extLst>
              <a:ext uri="{FF2B5EF4-FFF2-40B4-BE49-F238E27FC236}">
                <a16:creationId xmlns:a16="http://schemas.microsoft.com/office/drawing/2014/main" id="{792764F6-FA55-9AA1-7380-DD9E6054F5F2}"/>
              </a:ext>
            </a:extLst>
          </p:cNvPr>
          <p:cNvGrpSpPr/>
          <p:nvPr/>
        </p:nvGrpSpPr>
        <p:grpSpPr>
          <a:xfrm>
            <a:off x="766890" y="3615234"/>
            <a:ext cx="426575" cy="426575"/>
            <a:chOff x="766890" y="3615234"/>
            <a:chExt cx="426575" cy="426575"/>
          </a:xfrm>
        </p:grpSpPr>
        <p:sp>
          <p:nvSpPr>
            <p:cNvPr id="20" name="Oval 19">
              <a:extLst>
                <a:ext uri="{FF2B5EF4-FFF2-40B4-BE49-F238E27FC236}">
                  <a16:creationId xmlns:a16="http://schemas.microsoft.com/office/drawing/2014/main" id="{E8C8D4A1-74EF-8C4C-3417-D2026EE60DCA}"/>
                </a:ext>
                <a:ext uri="{C183D7F6-B498-43B3-948B-1728B52AA6E4}">
                  <adec:decorative xmlns:adec="http://schemas.microsoft.com/office/drawing/2017/decorative" val="1"/>
                </a:ext>
              </a:extLst>
            </p:cNvPr>
            <p:cNvSpPr/>
            <p:nvPr/>
          </p:nvSpPr>
          <p:spPr bwMode="auto">
            <a:xfrm>
              <a:off x="766890" y="3615234"/>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0" name="Graphic 29">
              <a:extLst>
                <a:ext uri="{FF2B5EF4-FFF2-40B4-BE49-F238E27FC236}">
                  <a16:creationId xmlns:a16="http://schemas.microsoft.com/office/drawing/2014/main" id="{6174E5EC-C3F0-0C80-AD1B-14AC9910CBD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268" y="3724612"/>
              <a:ext cx="207818" cy="207818"/>
            </a:xfrm>
            <a:prstGeom prst="rect">
              <a:avLst/>
            </a:prstGeom>
          </p:spPr>
        </p:pic>
      </p:grpSp>
      <p:sp>
        <p:nvSpPr>
          <p:cNvPr id="15" name="TextBox 14">
            <a:extLst>
              <a:ext uri="{FF2B5EF4-FFF2-40B4-BE49-F238E27FC236}">
                <a16:creationId xmlns:a16="http://schemas.microsoft.com/office/drawing/2014/main" id="{996CD3F0-B5A1-5794-B9B3-FF81C4507AA9}"/>
              </a:ext>
            </a:extLst>
          </p:cNvPr>
          <p:cNvSpPr txBox="1"/>
          <p:nvPr/>
        </p:nvSpPr>
        <p:spPr>
          <a:xfrm>
            <a:off x="1315656" y="3659245"/>
            <a:ext cx="5511799" cy="338554"/>
          </a:xfrm>
          <a:prstGeom prst="rect">
            <a:avLst/>
          </a:prstGeom>
          <a:noFill/>
        </p:spPr>
        <p:txBody>
          <a:bodyPr wrap="square">
            <a:spAutoFit/>
          </a:bodyPr>
          <a:lstStyle/>
          <a:p>
            <a:r>
              <a:rPr lang="en-US" sz="1600"/>
              <a:t>Customer support requests and call transcripts</a:t>
            </a:r>
          </a:p>
        </p:txBody>
      </p:sp>
      <p:grpSp>
        <p:nvGrpSpPr>
          <p:cNvPr id="38" name="Group 37" descr="Document pulse icon">
            <a:extLst>
              <a:ext uri="{FF2B5EF4-FFF2-40B4-BE49-F238E27FC236}">
                <a16:creationId xmlns:a16="http://schemas.microsoft.com/office/drawing/2014/main" id="{AD5951B9-BF54-DBAF-7C15-224472DA1269}"/>
              </a:ext>
            </a:extLst>
          </p:cNvPr>
          <p:cNvGrpSpPr/>
          <p:nvPr/>
        </p:nvGrpSpPr>
        <p:grpSpPr>
          <a:xfrm>
            <a:off x="766890" y="4183931"/>
            <a:ext cx="426575" cy="426575"/>
            <a:chOff x="766890" y="4183931"/>
            <a:chExt cx="426575" cy="426575"/>
          </a:xfrm>
        </p:grpSpPr>
        <p:sp>
          <p:nvSpPr>
            <p:cNvPr id="21" name="Oval 20">
              <a:extLst>
                <a:ext uri="{FF2B5EF4-FFF2-40B4-BE49-F238E27FC236}">
                  <a16:creationId xmlns:a16="http://schemas.microsoft.com/office/drawing/2014/main" id="{A519554C-1E78-4D8E-7AE0-1D5C693E9BDD}"/>
                </a:ext>
                <a:ext uri="{C183D7F6-B498-43B3-948B-1728B52AA6E4}">
                  <adec:decorative xmlns:adec="http://schemas.microsoft.com/office/drawing/2017/decorative" val="1"/>
                </a:ext>
              </a:extLst>
            </p:cNvPr>
            <p:cNvSpPr/>
            <p:nvPr/>
          </p:nvSpPr>
          <p:spPr bwMode="auto">
            <a:xfrm>
              <a:off x="766890" y="4183931"/>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28" name="Graphic 27">
              <a:extLst>
                <a:ext uri="{FF2B5EF4-FFF2-40B4-BE49-F238E27FC236}">
                  <a16:creationId xmlns:a16="http://schemas.microsoft.com/office/drawing/2014/main" id="{C998DCC5-4531-CD16-3AB7-78BEAA09864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268" y="4293309"/>
              <a:ext cx="207818" cy="207818"/>
            </a:xfrm>
            <a:prstGeom prst="rect">
              <a:avLst/>
            </a:prstGeom>
          </p:spPr>
        </p:pic>
      </p:grpSp>
      <p:sp>
        <p:nvSpPr>
          <p:cNvPr id="16" name="TextBox 15">
            <a:extLst>
              <a:ext uri="{FF2B5EF4-FFF2-40B4-BE49-F238E27FC236}">
                <a16:creationId xmlns:a16="http://schemas.microsoft.com/office/drawing/2014/main" id="{E235668F-5439-4057-8880-0AD100360C53}"/>
              </a:ext>
            </a:extLst>
          </p:cNvPr>
          <p:cNvSpPr txBox="1"/>
          <p:nvPr/>
        </p:nvSpPr>
        <p:spPr>
          <a:xfrm>
            <a:off x="1315656" y="4227942"/>
            <a:ext cx="5511799" cy="338554"/>
          </a:xfrm>
          <a:prstGeom prst="rect">
            <a:avLst/>
          </a:prstGeom>
          <a:noFill/>
        </p:spPr>
        <p:txBody>
          <a:bodyPr wrap="square">
            <a:spAutoFit/>
          </a:bodyPr>
          <a:lstStyle/>
          <a:p>
            <a:r>
              <a:rPr lang="en-US" sz="1600"/>
              <a:t>Technical documentation and issue trackers</a:t>
            </a:r>
          </a:p>
        </p:txBody>
      </p:sp>
      <p:grpSp>
        <p:nvGrpSpPr>
          <p:cNvPr id="39" name="Group 38" descr="Book icon">
            <a:extLst>
              <a:ext uri="{FF2B5EF4-FFF2-40B4-BE49-F238E27FC236}">
                <a16:creationId xmlns:a16="http://schemas.microsoft.com/office/drawing/2014/main" id="{FCB80144-2F92-4192-D850-ACCE43C53980}"/>
              </a:ext>
            </a:extLst>
          </p:cNvPr>
          <p:cNvGrpSpPr/>
          <p:nvPr/>
        </p:nvGrpSpPr>
        <p:grpSpPr>
          <a:xfrm>
            <a:off x="766890" y="4752628"/>
            <a:ext cx="426575" cy="426575"/>
            <a:chOff x="766890" y="4752628"/>
            <a:chExt cx="426575" cy="426575"/>
          </a:xfrm>
        </p:grpSpPr>
        <p:sp>
          <p:nvSpPr>
            <p:cNvPr id="22" name="Oval 21">
              <a:extLst>
                <a:ext uri="{FF2B5EF4-FFF2-40B4-BE49-F238E27FC236}">
                  <a16:creationId xmlns:a16="http://schemas.microsoft.com/office/drawing/2014/main" id="{31149909-70FB-6773-1CCA-7D3BF335C672}"/>
                </a:ext>
                <a:ext uri="{C183D7F6-B498-43B3-948B-1728B52AA6E4}">
                  <adec:decorative xmlns:adec="http://schemas.microsoft.com/office/drawing/2017/decorative" val="1"/>
                </a:ext>
              </a:extLst>
            </p:cNvPr>
            <p:cNvSpPr/>
            <p:nvPr/>
          </p:nvSpPr>
          <p:spPr bwMode="auto">
            <a:xfrm>
              <a:off x="766890" y="4752628"/>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26" name="Graphic 25">
              <a:extLst>
                <a:ext uri="{FF2B5EF4-FFF2-40B4-BE49-F238E27FC236}">
                  <a16:creationId xmlns:a16="http://schemas.microsoft.com/office/drawing/2014/main" id="{27D2FD5A-DA49-9E3B-2D20-1396088380E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268" y="4862006"/>
              <a:ext cx="207818" cy="207818"/>
            </a:xfrm>
            <a:prstGeom prst="rect">
              <a:avLst/>
            </a:prstGeom>
          </p:spPr>
        </p:pic>
      </p:grpSp>
      <p:sp>
        <p:nvSpPr>
          <p:cNvPr id="17" name="TextBox 16">
            <a:extLst>
              <a:ext uri="{FF2B5EF4-FFF2-40B4-BE49-F238E27FC236}">
                <a16:creationId xmlns:a16="http://schemas.microsoft.com/office/drawing/2014/main" id="{6D1971CD-B6CD-3736-B9F4-A5605F4B89F4}"/>
              </a:ext>
            </a:extLst>
          </p:cNvPr>
          <p:cNvSpPr txBox="1"/>
          <p:nvPr/>
        </p:nvSpPr>
        <p:spPr>
          <a:xfrm>
            <a:off x="1315656" y="4796640"/>
            <a:ext cx="5511799" cy="338554"/>
          </a:xfrm>
          <a:prstGeom prst="rect">
            <a:avLst/>
          </a:prstGeom>
          <a:noFill/>
        </p:spPr>
        <p:txBody>
          <a:bodyPr wrap="square">
            <a:spAutoFit/>
          </a:bodyPr>
          <a:lstStyle/>
          <a:p>
            <a:r>
              <a:rPr lang="en-US" sz="1600"/>
              <a:t>Product manuals</a:t>
            </a:r>
          </a:p>
        </p:txBody>
      </p:sp>
      <p:pic>
        <p:nvPicPr>
          <p:cNvPr id="9" name="Picture 8" descr="Screenshot asking AI how to test click a button.">
            <a:extLst>
              <a:ext uri="{FF2B5EF4-FFF2-40B4-BE49-F238E27FC236}">
                <a16:creationId xmlns:a16="http://schemas.microsoft.com/office/drawing/2014/main" id="{EC1B0B3E-EA9D-4317-B7A9-2B78E548B882}"/>
              </a:ext>
            </a:extLst>
          </p:cNvPr>
          <p:cNvPicPr>
            <a:picLocks noChangeAspect="1"/>
          </p:cNvPicPr>
          <p:nvPr/>
        </p:nvPicPr>
        <p:blipFill>
          <a:blip r:embed="rId13"/>
          <a:stretch>
            <a:fillRect/>
          </a:stretch>
        </p:blipFill>
        <p:spPr>
          <a:xfrm>
            <a:off x="6993588" y="1856758"/>
            <a:ext cx="4667092" cy="3621289"/>
          </a:xfrm>
          <a:prstGeom prst="roundRect">
            <a:avLst>
              <a:gd name="adj" fmla="val 4756"/>
            </a:avLst>
          </a:prstGeom>
          <a:solidFill>
            <a:schemeClr val="bg1"/>
          </a:solidFill>
          <a:ln w="12700" cap="rnd">
            <a:solidFill>
              <a:srgbClr val="D9D9D6"/>
            </a:solidFill>
            <a:headEnd type="none" w="med" len="med"/>
            <a:tailEnd type="none" w="med" len="med"/>
          </a:ln>
          <a:effectLst/>
        </p:spPr>
      </p:pic>
      <p:sp>
        <p:nvSpPr>
          <p:cNvPr id="23" name="TextBox 22">
            <a:extLst>
              <a:ext uri="{FF2B5EF4-FFF2-40B4-BE49-F238E27FC236}">
                <a16:creationId xmlns:a16="http://schemas.microsoft.com/office/drawing/2014/main" id="{B9461BC0-CE38-1721-47C7-9E1D12D26FAB}"/>
              </a:ext>
            </a:extLst>
          </p:cNvPr>
          <p:cNvSpPr txBox="1"/>
          <p:nvPr/>
        </p:nvSpPr>
        <p:spPr>
          <a:xfrm>
            <a:off x="2050474" y="5669129"/>
            <a:ext cx="8091054"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b="0" u="sng">
                <a:latin typeface="+mj-lt"/>
                <a:hlinkClick r:id="rId14">
                  <a:extLst>
                    <a:ext uri="{A12FA001-AC4F-418D-AE19-62706E023703}">
                      <ahyp:hlinkClr xmlns:ahyp="http://schemas.microsoft.com/office/drawing/2018/hyperlinkcolor" val="tx"/>
                    </a:ext>
                  </a:extLst>
                </a:hlinkClick>
              </a:rPr>
              <a:t>Customer Story: PwC scales </a:t>
            </a:r>
            <a:r>
              <a:rPr lang="en-US" b="0" u="sng" err="1">
                <a:latin typeface="+mj-lt"/>
                <a:hlinkClick r:id="rId14">
                  <a:extLst>
                    <a:ext uri="{A12FA001-AC4F-418D-AE19-62706E023703}">
                      <ahyp:hlinkClr xmlns:ahyp="http://schemas.microsoft.com/office/drawing/2018/hyperlinkcolor" val="tx"/>
                    </a:ext>
                  </a:extLst>
                </a:hlinkClick>
              </a:rPr>
              <a:t>GenAI</a:t>
            </a:r>
            <a:r>
              <a:rPr lang="en-US" b="0" u="sng">
                <a:latin typeface="+mj-lt"/>
                <a:hlinkClick r:id="rId14">
                  <a:extLst>
                    <a:ext uri="{A12FA001-AC4F-418D-AE19-62706E023703}">
                      <ahyp:hlinkClr xmlns:ahyp="http://schemas.microsoft.com/office/drawing/2018/hyperlinkcolor" val="tx"/>
                    </a:ext>
                  </a:extLst>
                </a:hlinkClick>
              </a:rPr>
              <a:t> for enterprise with Microsoft Azure AI</a:t>
            </a:r>
            <a:endParaRPr lang="en-US" b="0" u="sng">
              <a:latin typeface="+mj-lt"/>
            </a:endParaRPr>
          </a:p>
        </p:txBody>
      </p:sp>
    </p:spTree>
    <p:extLst>
      <p:ext uri="{BB962C8B-B14F-4D97-AF65-F5344CB8AC3E}">
        <p14:creationId xmlns:p14="http://schemas.microsoft.com/office/powerpoint/2010/main" val="188904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100"/>
                                  </p:stCondLst>
                                  <p:childTnLst>
                                    <p:animMotion origin="layout" path="M 4.79167E-6 -2.96296E-6 L 4.79167E-6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200"/>
                                  </p:stCondLst>
                                  <p:childTnLst>
                                    <p:animMotion origin="layout" path="M 4.79167E-6 -2.96296E-6 L 4.79167E-6 0.03542 " pathEditMode="relative" rAng="0" ptsTypes="AA">
                                      <p:cBhvr>
                                        <p:cTn id="14" dur="700" spd="-100000" fill="hold"/>
                                        <p:tgtEl>
                                          <p:spTgt spid="2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9167E-6 -2.96296E-6 L 4.79167E-6 0.03542 " pathEditMode="relative" rAng="0" ptsTypes="AA">
                                      <p:cBhvr>
                                        <p:cTn id="19" dur="700" spd="-100000" fill="hold"/>
                                        <p:tgtEl>
                                          <p:spTgt spid="24"/>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nodeType="withEffect">
                                  <p:stCondLst>
                                    <p:cond delay="0"/>
                                  </p:stCondLst>
                                  <p:childTnLst>
                                    <p:animMotion origin="layout" path="M 4.79167E-6 -2.96296E-6 L 4.79167E-6 0.03542 " pathEditMode="relative" rAng="0" ptsTypes="AA">
                                      <p:cBhvr>
                                        <p:cTn id="29" dur="700" spd="-100000" fill="hold"/>
                                        <p:tgtEl>
                                          <p:spTgt spid="3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4.79167E-6 -2.96296E-6 L 4.79167E-6 0.03542 " pathEditMode="relative" rAng="0" ptsTypes="AA">
                                      <p:cBhvr>
                                        <p:cTn id="34" dur="700" spd="-100000" fill="hold"/>
                                        <p:tgtEl>
                                          <p:spTgt spid="13"/>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nodeType="withEffect">
                                  <p:stCondLst>
                                    <p:cond delay="0"/>
                                  </p:stCondLst>
                                  <p:childTnLst>
                                    <p:animMotion origin="layout" path="M 4.79167E-6 -2.96296E-6 L 4.79167E-6 0.03542 " pathEditMode="relative" rAng="0" ptsTypes="AA">
                                      <p:cBhvr>
                                        <p:cTn id="39" dur="700" spd="-100000" fill="hold"/>
                                        <p:tgtEl>
                                          <p:spTgt spid="36"/>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0"/>
                                  </p:stCondLst>
                                  <p:childTnLst>
                                    <p:animMotion origin="layout" path="M 4.79167E-6 -2.96296E-6 L 4.79167E-6 0.03542 " pathEditMode="relative" rAng="0" ptsTypes="AA">
                                      <p:cBhvr>
                                        <p:cTn id="44" dur="700" spd="-100000" fill="hold"/>
                                        <p:tgtEl>
                                          <p:spTgt spid="14"/>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nodeType="withEffect">
                                  <p:stCondLst>
                                    <p:cond delay="0"/>
                                  </p:stCondLst>
                                  <p:childTnLst>
                                    <p:animMotion origin="layout" path="M 4.79167E-6 -2.96296E-6 L 4.79167E-6 0.03542 " pathEditMode="relative" rAng="0" ptsTypes="AA">
                                      <p:cBhvr>
                                        <p:cTn id="49" dur="700" spd="-100000" fill="hold"/>
                                        <p:tgtEl>
                                          <p:spTgt spid="37"/>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grpId="1" nodeType="withEffect">
                                  <p:stCondLst>
                                    <p:cond delay="0"/>
                                  </p:stCondLst>
                                  <p:childTnLst>
                                    <p:animMotion origin="layout" path="M 4.79167E-6 -2.96296E-6 L 4.79167E-6 0.03542 " pathEditMode="relative" rAng="0" ptsTypes="AA">
                                      <p:cBhvr>
                                        <p:cTn id="54" dur="7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nodeType="withEffect">
                                  <p:stCondLst>
                                    <p:cond delay="0"/>
                                  </p:stCondLst>
                                  <p:childTnLst>
                                    <p:animMotion origin="layout" path="M 4.79167E-6 -2.96296E-6 L 4.79167E-6 0.03542 " pathEditMode="relative" rAng="0" ptsTypes="AA">
                                      <p:cBhvr>
                                        <p:cTn id="59" dur="700" spd="-100000" fill="hold"/>
                                        <p:tgtEl>
                                          <p:spTgt spid="38"/>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42" presetClass="path" presetSubtype="0" decel="100000" fill="hold" nodeType="withEffect">
                                  <p:stCondLst>
                                    <p:cond delay="0"/>
                                  </p:stCondLst>
                                  <p:childTnLst>
                                    <p:animMotion origin="layout" path="M 4.79167E-6 -2.96296E-6 L 4.79167E-6 0.03542 " pathEditMode="relative" rAng="0" ptsTypes="AA">
                                      <p:cBhvr>
                                        <p:cTn id="69" dur="700" spd="-100000" fill="hold"/>
                                        <p:tgtEl>
                                          <p:spTgt spid="39"/>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42" presetClass="path" presetSubtype="0" decel="100000" fill="hold" grpId="1" nodeType="withEffect">
                                  <p:stCondLst>
                                    <p:cond delay="0"/>
                                  </p:stCondLst>
                                  <p:childTnLst>
                                    <p:animMotion origin="layout" path="M 4.79167E-6 -2.96296E-6 L 4.79167E-6 0.03542 " pathEditMode="relative" rAng="0" ptsTypes="AA">
                                      <p:cBhvr>
                                        <p:cTn id="7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11" grpId="0"/>
      <p:bldP spid="11" grpId="1"/>
      <p:bldP spid="13" grpId="0"/>
      <p:bldP spid="13" grpId="1"/>
      <p:bldP spid="14" grpId="0"/>
      <p:bldP spid="14" grpId="1"/>
      <p:bldP spid="15" grpId="0"/>
      <p:bldP spid="15" grpId="1"/>
      <p:bldP spid="16" grpId="0"/>
      <p:bldP spid="16" grpId="1"/>
      <p:bldP spid="17" grpId="0"/>
      <p:bldP spid="17" grpId="1"/>
      <p:bldP spid="23" grpId="0" animBg="1"/>
      <p:bldP spid="23"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BBFF4D-01E5-2AD9-5111-5B3B60F7DB84}"/>
              </a:ext>
            </a:extLst>
          </p:cNvPr>
          <p:cNvSpPr>
            <a:spLocks noGrp="1"/>
          </p:cNvSpPr>
          <p:nvPr>
            <p:ph type="title"/>
          </p:nvPr>
        </p:nvSpPr>
        <p:spPr>
          <a:xfrm>
            <a:off x="588264" y="3152001"/>
            <a:ext cx="4127692" cy="553998"/>
          </a:xfrm>
        </p:spPr>
        <p:txBody>
          <a:bodyPr/>
          <a:lstStyle/>
          <a:p>
            <a:r>
              <a:rPr lang="en-US"/>
              <a:t>Next steps</a:t>
            </a:r>
          </a:p>
        </p:txBody>
      </p:sp>
      <p:sp>
        <p:nvSpPr>
          <p:cNvPr id="5" name="TextBox 4">
            <a:extLst>
              <a:ext uri="{FF2B5EF4-FFF2-40B4-BE49-F238E27FC236}">
                <a16:creationId xmlns:a16="http://schemas.microsoft.com/office/drawing/2014/main" id="{5D0DA8CD-CB5C-D4A7-216E-244174267154}"/>
              </a:ext>
            </a:extLst>
          </p:cNvPr>
          <p:cNvSpPr txBox="1"/>
          <p:nvPr/>
        </p:nvSpPr>
        <p:spPr>
          <a:xfrm>
            <a:off x="5937665" y="815523"/>
            <a:ext cx="5511385" cy="6412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Learn more about Azure AI Search</a:t>
            </a:r>
          </a:p>
          <a:p>
            <a:pPr lvl="0" algn="l">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3">
                  <a:extLst>
                    <a:ext uri="{A12FA001-AC4F-418D-AE19-62706E023703}">
                      <ahyp:hlinkClr xmlns:ahyp="http://schemas.microsoft.com/office/drawing/2018/hyperlinkcolor" val="tx"/>
                    </a:ext>
                  </a:extLst>
                </a:hlinkClick>
              </a:rPr>
              <a:t>aka.ms/AzureAISearch </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6" name="TextBox 5">
            <a:extLst>
              <a:ext uri="{FF2B5EF4-FFF2-40B4-BE49-F238E27FC236}">
                <a16:creationId xmlns:a16="http://schemas.microsoft.com/office/drawing/2014/main" id="{99DF6D2D-D7B4-2E91-31CC-81E61EF06D0A}"/>
              </a:ext>
            </a:extLst>
          </p:cNvPr>
          <p:cNvSpPr txBox="1"/>
          <p:nvPr/>
        </p:nvSpPr>
        <p:spPr>
          <a:xfrm>
            <a:off x="5937665" y="1940578"/>
            <a:ext cx="5511386" cy="125675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Dig more into quality evaluation details and why Azure AI Search will make your application generate better results</a:t>
            </a:r>
          </a:p>
          <a:p>
            <a:pPr lvl="0" algn="l">
              <a:defRPr/>
            </a:pP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ragrelevance</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 </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7" name="TextBox 6">
            <a:extLst>
              <a:ext uri="{FF2B5EF4-FFF2-40B4-BE49-F238E27FC236}">
                <a16:creationId xmlns:a16="http://schemas.microsoft.com/office/drawing/2014/main" id="{5266014B-F9DB-B2B0-B1A8-611893967EB4}"/>
              </a:ext>
            </a:extLst>
          </p:cNvPr>
          <p:cNvSpPr txBox="1"/>
          <p:nvPr/>
        </p:nvSpPr>
        <p:spPr>
          <a:xfrm>
            <a:off x="5937665" y="3681186"/>
            <a:ext cx="38730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Deploy a RAG chat application for your organization’s data</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azai</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/python</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11" name="TextBox 10">
            <a:extLst>
              <a:ext uri="{FF2B5EF4-FFF2-40B4-BE49-F238E27FC236}">
                <a16:creationId xmlns:a16="http://schemas.microsoft.com/office/drawing/2014/main" id="{1751E53A-5B24-2692-C694-72EAC8234583}"/>
              </a:ext>
            </a:extLst>
          </p:cNvPr>
          <p:cNvSpPr txBox="1"/>
          <p:nvPr/>
        </p:nvSpPr>
        <p:spPr>
          <a:xfrm>
            <a:off x="5937665" y="5088369"/>
            <a:ext cx="49398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Explore Azure AI Studio for a complete RAG development experience</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AzureAIStudio</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grpSp>
        <p:nvGrpSpPr>
          <p:cNvPr id="14" name="Group 13">
            <a:extLst>
              <a:ext uri="{FF2B5EF4-FFF2-40B4-BE49-F238E27FC236}">
                <a16:creationId xmlns:a16="http://schemas.microsoft.com/office/drawing/2014/main" id="{8127533E-34C4-B924-78D5-1838D73EDD55}"/>
              </a:ext>
              <a:ext uri="{C183D7F6-B498-43B3-948B-1728B52AA6E4}">
                <adec:decorative xmlns:adec="http://schemas.microsoft.com/office/drawing/2017/decorative" val="1"/>
              </a:ext>
            </a:extLst>
          </p:cNvPr>
          <p:cNvGrpSpPr/>
          <p:nvPr/>
        </p:nvGrpSpPr>
        <p:grpSpPr>
          <a:xfrm>
            <a:off x="4946650" y="765364"/>
            <a:ext cx="741520" cy="5155430"/>
            <a:chOff x="4356100" y="765364"/>
            <a:chExt cx="741520" cy="5155430"/>
          </a:xfrm>
          <a:gradFill flip="none" rotWithShape="1">
            <a:gsLst>
              <a:gs pos="0">
                <a:srgbClr val="FF5C39"/>
              </a:gs>
              <a:gs pos="32000">
                <a:srgbClr val="C03BC4"/>
              </a:gs>
              <a:gs pos="68000">
                <a:srgbClr val="0078D4"/>
              </a:gs>
              <a:gs pos="100000">
                <a:srgbClr val="399A91"/>
              </a:gs>
            </a:gsLst>
            <a:lin ang="16200000" scaled="1"/>
            <a:tileRect/>
          </a:gradFill>
        </p:grpSpPr>
        <p:sp>
          <p:nvSpPr>
            <p:cNvPr id="8" name="Oval 7">
              <a:extLst>
                <a:ext uri="{FF2B5EF4-FFF2-40B4-BE49-F238E27FC236}">
                  <a16:creationId xmlns:a16="http://schemas.microsoft.com/office/drawing/2014/main" id="{7C5CFA28-EF59-DA12-7425-E7F0C304E268}"/>
                </a:ext>
                <a:ext uri="{C183D7F6-B498-43B3-948B-1728B52AA6E4}">
                  <adec:decorative xmlns:adec="http://schemas.microsoft.com/office/drawing/2017/decorative" val="1"/>
                </a:ext>
              </a:extLst>
            </p:cNvPr>
            <p:cNvSpPr/>
            <p:nvPr/>
          </p:nvSpPr>
          <p:spPr bwMode="auto">
            <a:xfrm>
              <a:off x="4356100" y="76536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9" name="Oval 8">
              <a:extLst>
                <a:ext uri="{FF2B5EF4-FFF2-40B4-BE49-F238E27FC236}">
                  <a16:creationId xmlns:a16="http://schemas.microsoft.com/office/drawing/2014/main" id="{1ABAD386-7FAF-96D5-FE1C-2C7CB19B2850}"/>
                </a:ext>
                <a:ext uri="{C183D7F6-B498-43B3-948B-1728B52AA6E4}">
                  <adec:decorative xmlns:adec="http://schemas.microsoft.com/office/drawing/2017/decorative" val="1"/>
                </a:ext>
              </a:extLst>
            </p:cNvPr>
            <p:cNvSpPr/>
            <p:nvPr/>
          </p:nvSpPr>
          <p:spPr bwMode="auto">
            <a:xfrm>
              <a:off x="4356100" y="2187936"/>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10" name="Oval 9">
              <a:extLst>
                <a:ext uri="{FF2B5EF4-FFF2-40B4-BE49-F238E27FC236}">
                  <a16:creationId xmlns:a16="http://schemas.microsoft.com/office/drawing/2014/main" id="{B5556FE3-3568-B2E6-EC69-4FDBEB190EE2}"/>
                </a:ext>
                <a:ext uri="{C183D7F6-B498-43B3-948B-1728B52AA6E4}">
                  <adec:decorative xmlns:adec="http://schemas.microsoft.com/office/drawing/2017/decorative" val="1"/>
                </a:ext>
              </a:extLst>
            </p:cNvPr>
            <p:cNvSpPr/>
            <p:nvPr/>
          </p:nvSpPr>
          <p:spPr bwMode="auto">
            <a:xfrm>
              <a:off x="4356100" y="3782350"/>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12" name="Oval 11">
              <a:extLst>
                <a:ext uri="{FF2B5EF4-FFF2-40B4-BE49-F238E27FC236}">
                  <a16:creationId xmlns:a16="http://schemas.microsoft.com/office/drawing/2014/main" id="{D65CDBD1-654F-18E0-CEF5-824645D78DA8}"/>
                </a:ext>
                <a:ext uri="{C183D7F6-B498-43B3-948B-1728B52AA6E4}">
                  <adec:decorative xmlns:adec="http://schemas.microsoft.com/office/drawing/2017/decorative" val="1"/>
                </a:ext>
              </a:extLst>
            </p:cNvPr>
            <p:cNvSpPr/>
            <p:nvPr/>
          </p:nvSpPr>
          <p:spPr bwMode="auto">
            <a:xfrm>
              <a:off x="4356100" y="517927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grpSp>
      <p:cxnSp>
        <p:nvCxnSpPr>
          <p:cNvPr id="22" name="!!line2">
            <a:extLst>
              <a:ext uri="{FF2B5EF4-FFF2-40B4-BE49-F238E27FC236}">
                <a16:creationId xmlns:a16="http://schemas.microsoft.com/office/drawing/2014/main" id="{9BD55E56-09B7-4F89-D22D-9F0A1E4F5146}"/>
              </a:ext>
              <a:ext uri="{C183D7F6-B498-43B3-948B-1728B52AA6E4}">
                <adec:decorative xmlns:adec="http://schemas.microsoft.com/office/drawing/2017/decorative" val="1"/>
              </a:ext>
            </a:extLst>
          </p:cNvPr>
          <p:cNvCxnSpPr>
            <a:cxnSpLocks/>
          </p:cNvCxnSpPr>
          <p:nvPr/>
        </p:nvCxnSpPr>
        <p:spPr>
          <a:xfrm>
            <a:off x="5937665" y="1698651"/>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line2">
            <a:extLst>
              <a:ext uri="{FF2B5EF4-FFF2-40B4-BE49-F238E27FC236}">
                <a16:creationId xmlns:a16="http://schemas.microsoft.com/office/drawing/2014/main" id="{004C0AEC-4DBB-F8CE-2551-93E0D324C5B6}"/>
              </a:ext>
              <a:ext uri="{C183D7F6-B498-43B3-948B-1728B52AA6E4}">
                <adec:decorative xmlns:adec="http://schemas.microsoft.com/office/drawing/2017/decorative" val="1"/>
              </a:ext>
            </a:extLst>
          </p:cNvPr>
          <p:cNvCxnSpPr>
            <a:cxnSpLocks/>
          </p:cNvCxnSpPr>
          <p:nvPr/>
        </p:nvCxnSpPr>
        <p:spPr>
          <a:xfrm>
            <a:off x="5937665" y="3439259"/>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line2">
            <a:extLst>
              <a:ext uri="{FF2B5EF4-FFF2-40B4-BE49-F238E27FC236}">
                <a16:creationId xmlns:a16="http://schemas.microsoft.com/office/drawing/2014/main" id="{B6A7C240-D643-39DC-D601-C8F8F82F903C}"/>
              </a:ext>
              <a:ext uri="{C183D7F6-B498-43B3-948B-1728B52AA6E4}">
                <adec:decorative xmlns:adec="http://schemas.microsoft.com/office/drawing/2017/decorative" val="1"/>
              </a:ext>
            </a:extLst>
          </p:cNvPr>
          <p:cNvCxnSpPr>
            <a:cxnSpLocks/>
          </p:cNvCxnSpPr>
          <p:nvPr/>
        </p:nvCxnSpPr>
        <p:spPr>
          <a:xfrm>
            <a:off x="5937665" y="4846443"/>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1107598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708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2497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7A90659F-5C90-4C36-4EB7-D394B77C8BDF}"/>
              </a:ext>
              <a:ext uri="{C183D7F6-B498-43B3-948B-1728B52AA6E4}">
                <adec:decorative xmlns:adec="http://schemas.microsoft.com/office/drawing/2017/decorative" val="1"/>
              </a:ext>
            </a:extLst>
          </p:cNvPr>
          <p:cNvSpPr/>
          <p:nvPr/>
        </p:nvSpPr>
        <p:spPr bwMode="auto">
          <a:xfrm>
            <a:off x="7325522" y="1573903"/>
            <a:ext cx="4534356" cy="4080074"/>
          </a:xfrm>
          <a:prstGeom prst="roundRect">
            <a:avLst>
              <a:gd name="adj" fmla="val 3612"/>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3" name="Rectangle: Rounded Corners 18">
            <a:extLst>
              <a:ext uri="{FF2B5EF4-FFF2-40B4-BE49-F238E27FC236}">
                <a16:creationId xmlns:a16="http://schemas.microsoft.com/office/drawing/2014/main" id="{FDD954A8-8393-29F0-6873-0F57FD518096}"/>
              </a:ext>
              <a:ext uri="{C183D7F6-B498-43B3-948B-1728B52AA6E4}">
                <adec:decorative xmlns:adec="http://schemas.microsoft.com/office/drawing/2017/decorative" val="1"/>
              </a:ext>
            </a:extLst>
          </p:cNvPr>
          <p:cNvSpPr/>
          <p:nvPr/>
        </p:nvSpPr>
        <p:spPr bwMode="auto">
          <a:xfrm>
            <a:off x="7320305" y="1573903"/>
            <a:ext cx="4534356" cy="876050"/>
          </a:xfrm>
          <a:prstGeom prst="round2SameRect">
            <a:avLst>
              <a:gd name="adj1" fmla="val 15113"/>
              <a:gd name="adj2" fmla="val 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800" b="1">
              <a:ln w="3175">
                <a:noFill/>
              </a:ln>
              <a:solidFill>
                <a:schemeClr val="bg1"/>
              </a:solidFill>
              <a:latin typeface="Segoe UI Semibold" panose="020F0502020204030204" pitchFamily="34" charset="0"/>
              <a:cs typeface="Segoe UI" pitchFamily="34" charset="0"/>
            </a:endParaRPr>
          </a:p>
        </p:txBody>
      </p:sp>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p:txBody>
          <a:bodyPr/>
          <a:lstStyle/>
          <a:p>
            <a:r>
              <a:rPr lang="en-US"/>
              <a:t>Efficient vector storage: Quantization</a:t>
            </a:r>
          </a:p>
        </p:txBody>
      </p:sp>
      <p:sp>
        <p:nvSpPr>
          <p:cNvPr id="17" name="Text Placeholder 4">
            <a:extLst>
              <a:ext uri="{FF2B5EF4-FFF2-40B4-BE49-F238E27FC236}">
                <a16:creationId xmlns:a16="http://schemas.microsoft.com/office/drawing/2014/main" id="{D4D1A894-1FC1-4D33-5916-587A26632199}"/>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Store more vectors with less space using quantization</a:t>
            </a:r>
          </a:p>
        </p:txBody>
      </p:sp>
      <p:sp>
        <p:nvSpPr>
          <p:cNvPr id="19" name="Rounded Rectangle 5">
            <a:extLst>
              <a:ext uri="{FF2B5EF4-FFF2-40B4-BE49-F238E27FC236}">
                <a16:creationId xmlns:a16="http://schemas.microsoft.com/office/drawing/2014/main" id="{7A7F2A05-0A4C-242F-F14A-3373834E91B6}"/>
              </a:ext>
              <a:ext uri="{C183D7F6-B498-43B3-948B-1728B52AA6E4}">
                <adec:decorative xmlns:adec="http://schemas.microsoft.com/office/drawing/2017/decorative" val="1"/>
              </a:ext>
            </a:extLst>
          </p:cNvPr>
          <p:cNvSpPr/>
          <p:nvPr/>
        </p:nvSpPr>
        <p:spPr bwMode="auto">
          <a:xfrm>
            <a:off x="599815" y="1582609"/>
            <a:ext cx="6539593" cy="2277687"/>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1" name="TextBox 20">
            <a:extLst>
              <a:ext uri="{FF2B5EF4-FFF2-40B4-BE49-F238E27FC236}">
                <a16:creationId xmlns:a16="http://schemas.microsoft.com/office/drawing/2014/main" id="{3A2DF649-8B2C-119F-EC7F-626EC14C6738}"/>
              </a:ext>
            </a:extLst>
          </p:cNvPr>
          <p:cNvSpPr txBox="1"/>
          <p:nvPr/>
        </p:nvSpPr>
        <p:spPr>
          <a:xfrm>
            <a:off x="917924" y="1701662"/>
            <a:ext cx="4289635" cy="246221"/>
          </a:xfrm>
          <a:prstGeom prst="rect">
            <a:avLst/>
          </a:prstGeom>
          <a:noFill/>
        </p:spPr>
        <p:txBody>
          <a:bodyPr wrap="square" lIns="0" tIns="0" rIns="0" bIns="0" rtlCol="0">
            <a:spAutoFit/>
          </a:bodyPr>
          <a:lstStyle/>
          <a:p>
            <a:r>
              <a:rPr lang="en-US" sz="1600">
                <a:latin typeface="+mj-lt"/>
              </a:rPr>
              <a:t>Scalar quantization from float32 to int8:</a:t>
            </a:r>
          </a:p>
        </p:txBody>
      </p:sp>
      <p:sp>
        <p:nvSpPr>
          <p:cNvPr id="10" name="TextBox 9">
            <a:extLst>
              <a:ext uri="{FF2B5EF4-FFF2-40B4-BE49-F238E27FC236}">
                <a16:creationId xmlns:a16="http://schemas.microsoft.com/office/drawing/2014/main" id="{B71B329C-8722-3C47-FE7D-BF7E493214C4}"/>
              </a:ext>
            </a:extLst>
          </p:cNvPr>
          <p:cNvSpPr txBox="1"/>
          <p:nvPr/>
        </p:nvSpPr>
        <p:spPr>
          <a:xfrm>
            <a:off x="917924" y="2080621"/>
            <a:ext cx="418879" cy="369332"/>
          </a:xfrm>
          <a:prstGeom prst="rect">
            <a:avLst/>
          </a:prstGeom>
          <a:noFill/>
        </p:spPr>
        <p:txBody>
          <a:bodyPr wrap="square" lIns="0" tIns="0" rIns="0" bIns="0" rtlCol="0">
            <a:spAutoFit/>
          </a:bodyPr>
          <a:lstStyle/>
          <a:p>
            <a:pPr algn="l"/>
            <a:r>
              <a:rPr lang="en-US" sz="1200">
                <a:latin typeface="+mj-lt"/>
              </a:rPr>
              <a:t>Min float</a:t>
            </a:r>
          </a:p>
        </p:txBody>
      </p:sp>
      <p:sp>
        <p:nvSpPr>
          <p:cNvPr id="14" name="TextBox 13">
            <a:extLst>
              <a:ext uri="{FF2B5EF4-FFF2-40B4-BE49-F238E27FC236}">
                <a16:creationId xmlns:a16="http://schemas.microsoft.com/office/drawing/2014/main" id="{C19F69FE-09F5-7AC9-9781-7B0E618421DD}"/>
              </a:ext>
            </a:extLst>
          </p:cNvPr>
          <p:cNvSpPr txBox="1"/>
          <p:nvPr/>
        </p:nvSpPr>
        <p:spPr>
          <a:xfrm>
            <a:off x="1269109" y="2795748"/>
            <a:ext cx="807373" cy="436907"/>
          </a:xfrm>
          <a:prstGeom prst="rect">
            <a:avLst/>
          </a:prstGeom>
          <a:noFill/>
        </p:spPr>
        <p:txBody>
          <a:bodyPr wrap="square" lIns="0" tIns="0" rIns="0" bIns="0" rtlCol="0">
            <a:spAutoFit/>
          </a:bodyPr>
          <a:lstStyle/>
          <a:p>
            <a:pPr algn="r"/>
            <a:r>
              <a:rPr lang="en-US" sz="1400">
                <a:latin typeface="+mj-lt"/>
              </a:rPr>
              <a:t>~Min observed value</a:t>
            </a:r>
          </a:p>
        </p:txBody>
      </p:sp>
      <p:sp>
        <p:nvSpPr>
          <p:cNvPr id="12" name="TextBox 11">
            <a:extLst>
              <a:ext uri="{FF2B5EF4-FFF2-40B4-BE49-F238E27FC236}">
                <a16:creationId xmlns:a16="http://schemas.microsoft.com/office/drawing/2014/main" id="{77D5A9DF-BA2A-C680-793E-329CD948D187}"/>
              </a:ext>
            </a:extLst>
          </p:cNvPr>
          <p:cNvSpPr txBox="1"/>
          <p:nvPr/>
        </p:nvSpPr>
        <p:spPr>
          <a:xfrm>
            <a:off x="2359256" y="3434773"/>
            <a:ext cx="552512" cy="249661"/>
          </a:xfrm>
          <a:prstGeom prst="rect">
            <a:avLst/>
          </a:prstGeom>
          <a:noFill/>
        </p:spPr>
        <p:txBody>
          <a:bodyPr wrap="square" lIns="0" tIns="0" rIns="0" bIns="0" rtlCol="0">
            <a:spAutoFit/>
          </a:bodyPr>
          <a:lstStyle/>
          <a:p>
            <a:pPr algn="ctr"/>
            <a:r>
              <a:rPr lang="en-US" sz="1600">
                <a:latin typeface="+mj-lt"/>
              </a:rPr>
              <a:t>-127</a:t>
            </a:r>
          </a:p>
        </p:txBody>
      </p:sp>
      <p:sp>
        <p:nvSpPr>
          <p:cNvPr id="13" name="TextBox 12">
            <a:extLst>
              <a:ext uri="{FF2B5EF4-FFF2-40B4-BE49-F238E27FC236}">
                <a16:creationId xmlns:a16="http://schemas.microsoft.com/office/drawing/2014/main" id="{B3E9B638-EC1E-45A6-FE79-9455A650235B}"/>
              </a:ext>
            </a:extLst>
          </p:cNvPr>
          <p:cNvSpPr txBox="1"/>
          <p:nvPr/>
        </p:nvSpPr>
        <p:spPr>
          <a:xfrm>
            <a:off x="4879889" y="3467121"/>
            <a:ext cx="511175" cy="249661"/>
          </a:xfrm>
          <a:prstGeom prst="rect">
            <a:avLst/>
          </a:prstGeom>
          <a:noFill/>
        </p:spPr>
        <p:txBody>
          <a:bodyPr wrap="square" lIns="0" tIns="0" rIns="0" bIns="0" rtlCol="0">
            <a:spAutoFit/>
          </a:bodyPr>
          <a:lstStyle/>
          <a:p>
            <a:pPr algn="ctr"/>
            <a:r>
              <a:rPr lang="en-US" sz="1600">
                <a:latin typeface="+mj-lt"/>
              </a:rPr>
              <a:t>128</a:t>
            </a:r>
          </a:p>
        </p:txBody>
      </p:sp>
      <p:sp>
        <p:nvSpPr>
          <p:cNvPr id="15" name="TextBox 14">
            <a:extLst>
              <a:ext uri="{FF2B5EF4-FFF2-40B4-BE49-F238E27FC236}">
                <a16:creationId xmlns:a16="http://schemas.microsoft.com/office/drawing/2014/main" id="{A8B046D1-FAAC-7A03-FCD6-607DC0C9EBCA}"/>
              </a:ext>
            </a:extLst>
          </p:cNvPr>
          <p:cNvSpPr txBox="1"/>
          <p:nvPr/>
        </p:nvSpPr>
        <p:spPr>
          <a:xfrm>
            <a:off x="5629407" y="2795748"/>
            <a:ext cx="820989" cy="436907"/>
          </a:xfrm>
          <a:prstGeom prst="rect">
            <a:avLst/>
          </a:prstGeom>
          <a:noFill/>
        </p:spPr>
        <p:txBody>
          <a:bodyPr wrap="square" lIns="0" tIns="0" rIns="0" bIns="0" rtlCol="0">
            <a:spAutoFit/>
          </a:bodyPr>
          <a:lstStyle/>
          <a:p>
            <a:pPr algn="l"/>
            <a:r>
              <a:rPr lang="en-US" sz="1400">
                <a:latin typeface="+mj-lt"/>
              </a:rPr>
              <a:t>~Max observed value</a:t>
            </a:r>
          </a:p>
        </p:txBody>
      </p:sp>
      <p:sp>
        <p:nvSpPr>
          <p:cNvPr id="11" name="TextBox 10">
            <a:extLst>
              <a:ext uri="{FF2B5EF4-FFF2-40B4-BE49-F238E27FC236}">
                <a16:creationId xmlns:a16="http://schemas.microsoft.com/office/drawing/2014/main" id="{240CA03C-EFE5-7A24-FE9C-1C464EA07AC3}"/>
              </a:ext>
            </a:extLst>
          </p:cNvPr>
          <p:cNvSpPr txBox="1"/>
          <p:nvPr/>
        </p:nvSpPr>
        <p:spPr>
          <a:xfrm>
            <a:off x="6364517" y="2080622"/>
            <a:ext cx="437064" cy="369332"/>
          </a:xfrm>
          <a:prstGeom prst="rect">
            <a:avLst/>
          </a:prstGeom>
          <a:noFill/>
        </p:spPr>
        <p:txBody>
          <a:bodyPr wrap="square" lIns="0" tIns="0" rIns="0" bIns="0" rtlCol="0">
            <a:spAutoFit/>
          </a:bodyPr>
          <a:lstStyle/>
          <a:p>
            <a:pPr algn="r"/>
            <a:r>
              <a:rPr lang="en-US" sz="1200">
                <a:latin typeface="+mj-lt"/>
              </a:rPr>
              <a:t>Max float</a:t>
            </a:r>
          </a:p>
        </p:txBody>
      </p:sp>
      <p:sp>
        <p:nvSpPr>
          <p:cNvPr id="20" name="Rounded Rectangle 5">
            <a:extLst>
              <a:ext uri="{FF2B5EF4-FFF2-40B4-BE49-F238E27FC236}">
                <a16:creationId xmlns:a16="http://schemas.microsoft.com/office/drawing/2014/main" id="{26F28580-7E7A-BAD7-678C-52471EFB8D66}"/>
              </a:ext>
              <a:ext uri="{C183D7F6-B498-43B3-948B-1728B52AA6E4}">
                <adec:decorative xmlns:adec="http://schemas.microsoft.com/office/drawing/2017/decorative" val="1"/>
              </a:ext>
            </a:extLst>
          </p:cNvPr>
          <p:cNvSpPr/>
          <p:nvPr/>
        </p:nvSpPr>
        <p:spPr bwMode="auto">
          <a:xfrm>
            <a:off x="599815" y="3982909"/>
            <a:ext cx="6539593" cy="2277687"/>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9" name="TextBox 48">
            <a:extLst>
              <a:ext uri="{FF2B5EF4-FFF2-40B4-BE49-F238E27FC236}">
                <a16:creationId xmlns:a16="http://schemas.microsoft.com/office/drawing/2014/main" id="{DF44A340-54D1-4E79-B6E0-63902A1B6996}"/>
              </a:ext>
            </a:extLst>
          </p:cNvPr>
          <p:cNvSpPr txBox="1"/>
          <p:nvPr/>
        </p:nvSpPr>
        <p:spPr>
          <a:xfrm>
            <a:off x="889765" y="4101340"/>
            <a:ext cx="4289635" cy="246221"/>
          </a:xfrm>
          <a:prstGeom prst="rect">
            <a:avLst/>
          </a:prstGeom>
          <a:noFill/>
        </p:spPr>
        <p:txBody>
          <a:bodyPr wrap="square" lIns="0" tIns="0" rIns="0" bIns="0" rtlCol="0">
            <a:spAutoFit/>
          </a:bodyPr>
          <a:lstStyle/>
          <a:p>
            <a:r>
              <a:rPr lang="en-US" sz="1600">
                <a:latin typeface="+mj-lt"/>
              </a:rPr>
              <a:t>Binary quantization to a single bit:</a:t>
            </a:r>
          </a:p>
        </p:txBody>
      </p:sp>
      <p:sp>
        <p:nvSpPr>
          <p:cNvPr id="53" name="Oval 52">
            <a:extLst>
              <a:ext uri="{FF2B5EF4-FFF2-40B4-BE49-F238E27FC236}">
                <a16:creationId xmlns:a16="http://schemas.microsoft.com/office/drawing/2014/main" id="{E394EC55-356D-9426-B0F8-E87831FD6C93}"/>
              </a:ext>
              <a:ext uri="{C183D7F6-B498-43B3-948B-1728B52AA6E4}">
                <adec:decorative xmlns:adec="http://schemas.microsoft.com/office/drawing/2017/decorative" val="1"/>
              </a:ext>
            </a:extLst>
          </p:cNvPr>
          <p:cNvSpPr/>
          <p:nvPr/>
        </p:nvSpPr>
        <p:spPr bwMode="auto">
          <a:xfrm>
            <a:off x="859194" y="4494913"/>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1</a:t>
            </a:r>
          </a:p>
        </p:txBody>
      </p:sp>
      <p:sp>
        <p:nvSpPr>
          <p:cNvPr id="51" name="Rectangle 50">
            <a:extLst>
              <a:ext uri="{FF2B5EF4-FFF2-40B4-BE49-F238E27FC236}">
                <a16:creationId xmlns:a16="http://schemas.microsoft.com/office/drawing/2014/main" id="{F2E8D4D2-89EA-AAAC-73FD-BC47FAED032A}"/>
              </a:ext>
            </a:extLst>
          </p:cNvPr>
          <p:cNvSpPr/>
          <p:nvPr/>
        </p:nvSpPr>
        <p:spPr>
          <a:xfrm>
            <a:off x="1210572" y="4500523"/>
            <a:ext cx="5669456"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Pick a center value C based on a sample or offline knowledge</a:t>
            </a:r>
          </a:p>
        </p:txBody>
      </p:sp>
      <p:sp>
        <p:nvSpPr>
          <p:cNvPr id="58" name="Oval 57">
            <a:extLst>
              <a:ext uri="{FF2B5EF4-FFF2-40B4-BE49-F238E27FC236}">
                <a16:creationId xmlns:a16="http://schemas.microsoft.com/office/drawing/2014/main" id="{39E56B31-53B6-7107-2D73-9CAA8E671F2A}"/>
              </a:ext>
              <a:ext uri="{C183D7F6-B498-43B3-948B-1728B52AA6E4}">
                <adec:decorative xmlns:adec="http://schemas.microsoft.com/office/drawing/2017/decorative" val="1"/>
              </a:ext>
            </a:extLst>
          </p:cNvPr>
          <p:cNvSpPr/>
          <p:nvPr/>
        </p:nvSpPr>
        <p:spPr bwMode="auto">
          <a:xfrm>
            <a:off x="859194" y="4851834"/>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2</a:t>
            </a:r>
          </a:p>
        </p:txBody>
      </p:sp>
      <p:sp>
        <p:nvSpPr>
          <p:cNvPr id="56" name="Rectangle 55">
            <a:extLst>
              <a:ext uri="{FF2B5EF4-FFF2-40B4-BE49-F238E27FC236}">
                <a16:creationId xmlns:a16="http://schemas.microsoft.com/office/drawing/2014/main" id="{E16B1468-992D-BA3C-2D02-84506233AD70}"/>
              </a:ext>
            </a:extLst>
          </p:cNvPr>
          <p:cNvSpPr/>
          <p:nvPr/>
        </p:nvSpPr>
        <p:spPr>
          <a:xfrm>
            <a:off x="1250178" y="4857444"/>
            <a:ext cx="3883960"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If &gt;= C, it’s a 1, otherwise it’s a 0</a:t>
            </a:r>
          </a:p>
        </p:txBody>
      </p:sp>
      <p:sp>
        <p:nvSpPr>
          <p:cNvPr id="63" name="Oval 62">
            <a:extLst>
              <a:ext uri="{FF2B5EF4-FFF2-40B4-BE49-F238E27FC236}">
                <a16:creationId xmlns:a16="http://schemas.microsoft.com/office/drawing/2014/main" id="{2D1D49E9-F1F9-5166-E423-56360508946B}"/>
              </a:ext>
              <a:ext uri="{C183D7F6-B498-43B3-948B-1728B52AA6E4}">
                <adec:decorative xmlns:adec="http://schemas.microsoft.com/office/drawing/2017/decorative" val="1"/>
              </a:ext>
            </a:extLst>
          </p:cNvPr>
          <p:cNvSpPr/>
          <p:nvPr/>
        </p:nvSpPr>
        <p:spPr bwMode="auto">
          <a:xfrm>
            <a:off x="859194" y="5208756"/>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3</a:t>
            </a:r>
          </a:p>
        </p:txBody>
      </p:sp>
      <p:sp>
        <p:nvSpPr>
          <p:cNvPr id="61" name="Rectangle 60">
            <a:extLst>
              <a:ext uri="{FF2B5EF4-FFF2-40B4-BE49-F238E27FC236}">
                <a16:creationId xmlns:a16="http://schemas.microsoft.com/office/drawing/2014/main" id="{F2C24CAA-3E27-92BA-6BF6-65463DA5951A}"/>
              </a:ext>
            </a:extLst>
          </p:cNvPr>
          <p:cNvSpPr/>
          <p:nvPr/>
        </p:nvSpPr>
        <p:spPr>
          <a:xfrm>
            <a:off x="1250178" y="5214366"/>
            <a:ext cx="3883960"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Repeat for each dimension</a:t>
            </a:r>
          </a:p>
        </p:txBody>
      </p:sp>
      <p:sp>
        <p:nvSpPr>
          <p:cNvPr id="29" name="Oval 28">
            <a:extLst>
              <a:ext uri="{FF2B5EF4-FFF2-40B4-BE49-F238E27FC236}">
                <a16:creationId xmlns:a16="http://schemas.microsoft.com/office/drawing/2014/main" id="{124A96BE-6D9D-51F2-9041-7D652D6E0478}"/>
              </a:ext>
            </a:extLst>
          </p:cNvPr>
          <p:cNvSpPr>
            <a:spLocks/>
          </p:cNvSpPr>
          <p:nvPr/>
        </p:nvSpPr>
        <p:spPr>
          <a:xfrm>
            <a:off x="2233256" y="5868235"/>
            <a:ext cx="252000" cy="252000"/>
          </a:xfrm>
          <a:prstGeom prst="ellipse">
            <a:avLst/>
          </a:prstGeom>
          <a:solidFill>
            <a:srgbClr val="D9D9D6"/>
          </a:solidFill>
          <a:ln>
            <a:noFill/>
          </a:ln>
        </p:spPr>
        <p:txBody>
          <a:bodyPr wrap="square" lIns="0" tIns="0" rIns="0" bIns="0" anchor="ctr" anchorCtr="0">
            <a:noAutofit/>
          </a:bodyPr>
          <a:lstStyle/>
          <a:p>
            <a:pPr marL="0" lvl="2" algn="ctr" defTabSz="828675" fontAlgn="base">
              <a:lnSpc>
                <a:spcPct val="90000"/>
              </a:lnSpc>
              <a:spcBef>
                <a:spcPts val="1000"/>
              </a:spcBef>
              <a:tabLst>
                <a:tab pos="1773238" algn="l"/>
              </a:tabLst>
              <a:defRPr/>
            </a:pPr>
            <a:r>
              <a:rPr lang="en-US" sz="1200">
                <a:latin typeface="Segoe UI Semibold" panose="020B0502040204020203" pitchFamily="34" charset="0"/>
              </a:rPr>
              <a:t>0</a:t>
            </a:r>
          </a:p>
        </p:txBody>
      </p:sp>
      <p:sp>
        <p:nvSpPr>
          <p:cNvPr id="30" name="Oval 29">
            <a:extLst>
              <a:ext uri="{FF2B5EF4-FFF2-40B4-BE49-F238E27FC236}">
                <a16:creationId xmlns:a16="http://schemas.microsoft.com/office/drawing/2014/main" id="{9C3C2951-83D3-C1A2-6C92-F4E3D98F3468}"/>
              </a:ext>
            </a:extLst>
          </p:cNvPr>
          <p:cNvSpPr>
            <a:spLocks/>
          </p:cNvSpPr>
          <p:nvPr/>
        </p:nvSpPr>
        <p:spPr>
          <a:xfrm>
            <a:off x="5271022" y="5868235"/>
            <a:ext cx="252000" cy="252000"/>
          </a:xfrm>
          <a:prstGeom prst="ellipse">
            <a:avLst/>
          </a:prstGeom>
          <a:solidFill>
            <a:srgbClr val="D9D9D6"/>
          </a:solidFill>
          <a:ln>
            <a:noFill/>
          </a:ln>
        </p:spPr>
        <p:txBody>
          <a:bodyPr wrap="square" lIns="0" tIns="0" rIns="0" bIns="0" anchor="ctr" anchorCtr="0">
            <a:noAutofit/>
          </a:bodyPr>
          <a:lstStyle/>
          <a:p>
            <a:pPr marL="0" lvl="2" algn="ctr" defTabSz="828675" fontAlgn="base">
              <a:lnSpc>
                <a:spcPct val="90000"/>
              </a:lnSpc>
              <a:spcBef>
                <a:spcPts val="1000"/>
              </a:spcBef>
              <a:tabLst>
                <a:tab pos="1773238" algn="l"/>
              </a:tabLst>
              <a:defRPr/>
            </a:pPr>
            <a:r>
              <a:rPr lang="en-US" sz="1200">
                <a:latin typeface="Segoe UI Semibold" panose="020B0502040204020203" pitchFamily="34" charset="0"/>
              </a:rPr>
              <a:t>1</a:t>
            </a:r>
          </a:p>
        </p:txBody>
      </p:sp>
      <p:graphicFrame>
        <p:nvGraphicFramePr>
          <p:cNvPr id="24" name="Content Placeholder 6">
            <a:extLst>
              <a:ext uri="{FF2B5EF4-FFF2-40B4-BE49-F238E27FC236}">
                <a16:creationId xmlns:a16="http://schemas.microsoft.com/office/drawing/2014/main" id="{58F18A0A-0C56-5328-D905-1634E90D2F8D}"/>
              </a:ext>
            </a:extLst>
          </p:cNvPr>
          <p:cNvGraphicFramePr>
            <a:graphicFrameLocks/>
          </p:cNvGraphicFramePr>
          <p:nvPr>
            <p:extLst>
              <p:ext uri="{D42A27DB-BD31-4B8C-83A1-F6EECF244321}">
                <p14:modId xmlns:p14="http://schemas.microsoft.com/office/powerpoint/2010/main" val="2526496542"/>
              </p:ext>
            </p:extLst>
          </p:nvPr>
        </p:nvGraphicFramePr>
        <p:xfrm>
          <a:off x="7325522" y="1585230"/>
          <a:ext cx="4534358" cy="2380876"/>
        </p:xfrm>
        <a:graphic>
          <a:graphicData uri="http://schemas.openxmlformats.org/drawingml/2006/table">
            <a:tbl>
              <a:tblPr firstRow="1" bandRow="1">
                <a:tableStyleId>{C083E6E3-FA7D-4D7B-A595-EF9225AFEA82}</a:tableStyleId>
              </a:tblPr>
              <a:tblGrid>
                <a:gridCol w="1910338">
                  <a:extLst>
                    <a:ext uri="{9D8B030D-6E8A-4147-A177-3AD203B41FA5}">
                      <a16:colId xmlns:a16="http://schemas.microsoft.com/office/drawing/2014/main" val="2346987327"/>
                    </a:ext>
                  </a:extLst>
                </a:gridCol>
                <a:gridCol w="2624020">
                  <a:extLst>
                    <a:ext uri="{9D8B030D-6E8A-4147-A177-3AD203B41FA5}">
                      <a16:colId xmlns:a16="http://schemas.microsoft.com/office/drawing/2014/main" val="475982767"/>
                    </a:ext>
                  </a:extLst>
                </a:gridCol>
              </a:tblGrid>
              <a:tr h="812923">
                <a:tc>
                  <a:txBody>
                    <a:bodyPr/>
                    <a:lstStyle/>
                    <a:p>
                      <a:pPr algn="l"/>
                      <a:r>
                        <a:rPr lang="en-US" sz="1600" b="0">
                          <a:solidFill>
                            <a:schemeClr val="bg1"/>
                          </a:solidFill>
                          <a:latin typeface="+mj-lt"/>
                        </a:rPr>
                        <a:t>Model</a:t>
                      </a:r>
                    </a:p>
                  </a:txBody>
                  <a:tcPr marL="108000" anchor="ctr">
                    <a:lnL>
                      <a:noFill/>
                    </a:lnL>
                    <a:lnR>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rPr>
                        <a:t>Search Quality MIRACL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bg1"/>
                          </a:solidFill>
                          <a:latin typeface="+mj-lt"/>
                        </a:rPr>
                        <a:t>(Semantic Search on 18 languages, nDCG@10, higher=better)</a:t>
                      </a:r>
                    </a:p>
                  </a:txBody>
                  <a:tcPr marL="288000" anchor="ctr">
                    <a:lnL>
                      <a:noFill/>
                    </a:lnL>
                    <a:lnR>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0921342"/>
                  </a:ext>
                </a:extLst>
              </a:tr>
              <a:tr h="607044">
                <a:tc>
                  <a:txBody>
                    <a:bodyPr/>
                    <a:lstStyle/>
                    <a:p>
                      <a:pPr marL="0" algn="l" defTabSz="932742" rtl="0" eaLnBrk="1" latinLnBrk="0" hangingPunct="1"/>
                      <a:r>
                        <a:rPr lang="en-US" sz="1600" b="0" kern="1200">
                          <a:solidFill>
                            <a:schemeClr val="tx1"/>
                          </a:solidFill>
                          <a:latin typeface="+mj-lt"/>
                          <a:ea typeface="+mn-ea"/>
                          <a:cs typeface="+mn-cs"/>
                        </a:rPr>
                        <a:t>Cohere Embed v3</a:t>
                      </a:r>
                    </a:p>
                  </a:txBody>
                  <a:tcPr marT="216000" marB="144000" anchor="ctr">
                    <a:lnL>
                      <a:noFill/>
                    </a:lnL>
                    <a:lnR>
                      <a:noFill/>
                    </a:lnR>
                    <a:lnT w="317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endParaRPr lang="en-US" sz="1600" b="0" kern="1200">
                        <a:gradFill>
                          <a:gsLst>
                            <a:gs pos="0">
                              <a:srgbClr val="C03BC4"/>
                            </a:gs>
                            <a:gs pos="80000">
                              <a:srgbClr val="0078D4"/>
                            </a:gs>
                          </a:gsLst>
                          <a:path path="circle">
                            <a:fillToRect l="100000" t="100000"/>
                          </a:path>
                        </a:gradFill>
                        <a:latin typeface="+mj-lt"/>
                        <a:ea typeface="+mn-ea"/>
                        <a:cs typeface="+mn-cs"/>
                      </a:endParaRPr>
                    </a:p>
                  </a:txBody>
                  <a:tcPr marT="216000" marB="144000" anchor="ctr">
                    <a:lnL>
                      <a:noFill/>
                    </a:lnL>
                    <a:lnR>
                      <a:noFill/>
                    </a:lnR>
                    <a:lnT w="317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958004"/>
                  </a:ext>
                </a:extLst>
              </a:tr>
              <a:tr h="320303">
                <a:tc>
                  <a:txBody>
                    <a:bodyPr/>
                    <a:lstStyle/>
                    <a:p>
                      <a:pPr algn="l"/>
                      <a:r>
                        <a:rPr lang="en-US" sz="1200">
                          <a:solidFill>
                            <a:schemeClr val="tx1">
                              <a:alpha val="80000"/>
                            </a:schemeClr>
                          </a:solidFill>
                        </a:rPr>
                        <a:t>Embed v3</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66.3</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084830"/>
                  </a:ext>
                </a:extLst>
              </a:tr>
              <a:tr h="320303">
                <a:tc>
                  <a:txBody>
                    <a:bodyPr/>
                    <a:lstStyle/>
                    <a:p>
                      <a:pPr algn="l"/>
                      <a:r>
                        <a:rPr lang="en-US" sz="1200">
                          <a:solidFill>
                            <a:schemeClr val="tx1">
                              <a:alpha val="80000"/>
                            </a:schemeClr>
                          </a:solidFill>
                        </a:rPr>
                        <a:t>Embed v3 – int8</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66.1</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629317"/>
                  </a:ext>
                </a:extLst>
              </a:tr>
              <a:tr h="320303">
                <a:tc>
                  <a:txBody>
                    <a:bodyPr/>
                    <a:lstStyle/>
                    <a:p>
                      <a:pPr algn="l"/>
                      <a:r>
                        <a:rPr lang="en-US" sz="1200">
                          <a:solidFill>
                            <a:schemeClr val="tx1">
                              <a:alpha val="80000"/>
                            </a:schemeClr>
                          </a:solidFill>
                        </a:rPr>
                        <a:t>Embed v3 - binary</a:t>
                      </a:r>
                    </a:p>
                  </a:txBody>
                  <a:tcPr anchor="ctr">
                    <a:lnL>
                      <a:noFill/>
                    </a:lnL>
                    <a:lnR>
                      <a:noFill/>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62.8</a:t>
                      </a:r>
                    </a:p>
                  </a:txBody>
                  <a:tcPr anchor="ctr">
                    <a:lnL>
                      <a:noFill/>
                    </a:lnL>
                    <a:lnR>
                      <a:noFill/>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0370897"/>
                  </a:ext>
                </a:extLst>
              </a:tr>
            </a:tbl>
          </a:graphicData>
        </a:graphic>
      </p:graphicFrame>
      <p:sp>
        <p:nvSpPr>
          <p:cNvPr id="26" name="TextBox 25">
            <a:extLst>
              <a:ext uri="{FF2B5EF4-FFF2-40B4-BE49-F238E27FC236}">
                <a16:creationId xmlns:a16="http://schemas.microsoft.com/office/drawing/2014/main" id="{5849BDB1-86E4-9AB7-1D55-902934FAD15D}"/>
              </a:ext>
            </a:extLst>
          </p:cNvPr>
          <p:cNvSpPr txBox="1"/>
          <p:nvPr/>
        </p:nvSpPr>
        <p:spPr>
          <a:xfrm>
            <a:off x="7543996" y="4168404"/>
            <a:ext cx="3364843" cy="184666"/>
          </a:xfrm>
          <a:prstGeom prst="rect">
            <a:avLst/>
          </a:prstGeom>
          <a:noFill/>
        </p:spPr>
        <p:txBody>
          <a:bodyPr wrap="square" lIns="0" tIns="0" rIns="0" bIns="0" rtlCol="0">
            <a:spAutoFit/>
          </a:bodyPr>
          <a:lstStyle/>
          <a:p>
            <a:r>
              <a:rPr lang="en-US" sz="1200">
                <a:ln w="3175">
                  <a:noFill/>
                </a:ln>
                <a:latin typeface="+mj-lt"/>
                <a:cs typeface="Segoe UI" pitchFamily="34" charset="0"/>
              </a:rPr>
              <a:t>Example:</a:t>
            </a:r>
          </a:p>
        </p:txBody>
      </p:sp>
      <p:sp>
        <p:nvSpPr>
          <p:cNvPr id="27" name="TextBox 26">
            <a:extLst>
              <a:ext uri="{FF2B5EF4-FFF2-40B4-BE49-F238E27FC236}">
                <a16:creationId xmlns:a16="http://schemas.microsoft.com/office/drawing/2014/main" id="{921F1FF3-12FE-ABF9-F371-0E07DF911E85}"/>
              </a:ext>
            </a:extLst>
          </p:cNvPr>
          <p:cNvSpPr txBox="1"/>
          <p:nvPr/>
        </p:nvSpPr>
        <p:spPr>
          <a:xfrm>
            <a:off x="7543996" y="4440280"/>
            <a:ext cx="4034209" cy="492443"/>
          </a:xfrm>
          <a:prstGeom prst="rect">
            <a:avLst/>
          </a:prstGeom>
          <a:noFill/>
        </p:spPr>
        <p:txBody>
          <a:bodyPr wrap="square" lIns="0" tIns="0" rIns="0" bIns="0" rtlCol="0">
            <a:spAutoFit/>
          </a:bodyPr>
          <a:lstStyle/>
          <a:p>
            <a:r>
              <a:rPr lang="en-US" sz="1600">
                <a:solidFill>
                  <a:schemeClr val="tx1">
                    <a:alpha val="80000"/>
                  </a:schemeClr>
                </a:solidFill>
              </a:rPr>
              <a:t>Cohere v3 embeddings, 62.8 vs 66.3 </a:t>
            </a:r>
            <a:br>
              <a:rPr lang="en-US" sz="1600">
                <a:solidFill>
                  <a:schemeClr val="tx1">
                    <a:alpha val="80000"/>
                  </a:schemeClr>
                </a:solidFill>
              </a:rPr>
            </a:br>
            <a:r>
              <a:rPr lang="en-US" sz="1600">
                <a:solidFill>
                  <a:schemeClr val="tx1">
                    <a:alpha val="80000"/>
                  </a:schemeClr>
                </a:solidFill>
                <a:sym typeface="Wingdings" panose="05000000000000000000" pitchFamily="2" charset="2"/>
              </a:rPr>
              <a:t> 94.7% original performance preserved</a:t>
            </a:r>
            <a:endParaRPr lang="en-US" sz="1600">
              <a:solidFill>
                <a:schemeClr val="tx1">
                  <a:alpha val="80000"/>
                </a:schemeClr>
              </a:solidFill>
            </a:endParaRPr>
          </a:p>
        </p:txBody>
      </p:sp>
      <p:sp>
        <p:nvSpPr>
          <p:cNvPr id="28" name="TextBox 27">
            <a:extLst>
              <a:ext uri="{FF2B5EF4-FFF2-40B4-BE49-F238E27FC236}">
                <a16:creationId xmlns:a16="http://schemas.microsoft.com/office/drawing/2014/main" id="{F98B8271-B9D4-6B74-15DE-CEB88CC0D12B}"/>
              </a:ext>
            </a:extLst>
          </p:cNvPr>
          <p:cNvSpPr txBox="1"/>
          <p:nvPr/>
        </p:nvSpPr>
        <p:spPr>
          <a:xfrm>
            <a:off x="7543996" y="5260657"/>
            <a:ext cx="3472425" cy="246221"/>
          </a:xfrm>
          <a:prstGeom prst="rect">
            <a:avLst/>
          </a:prstGeom>
          <a:noFill/>
        </p:spPr>
        <p:txBody>
          <a:bodyPr wrap="none" rtlCol="0">
            <a:spAutoFit/>
          </a:bodyPr>
          <a:lstStyle/>
          <a:p>
            <a:r>
              <a:rPr lang="en-US" sz="1000"/>
              <a:t>Source: </a:t>
            </a:r>
            <a:r>
              <a:rPr lang="en-US" sz="1000">
                <a:solidFill>
                  <a:srgbClr val="0078D4"/>
                </a:solidFill>
                <a:hlinkClick r:id="rId3">
                  <a:extLst>
                    <a:ext uri="{A12FA001-AC4F-418D-AE19-62706E023703}">
                      <ahyp:hlinkClr xmlns:ahyp="http://schemas.microsoft.com/office/drawing/2018/hyperlinkcolor" val="tx"/>
                    </a:ext>
                  </a:extLst>
                </a:hlinkClick>
              </a:rPr>
              <a:t>https://cohere.com/blog/int8-binary-embeddings</a:t>
            </a:r>
            <a:endParaRPr lang="en-US" sz="1000">
              <a:solidFill>
                <a:srgbClr val="0078D4"/>
              </a:solidFill>
            </a:endParaRPr>
          </a:p>
        </p:txBody>
      </p:sp>
      <p:cxnSp>
        <p:nvCxnSpPr>
          <p:cNvPr id="5" name="Straight Connector 4">
            <a:extLst>
              <a:ext uri="{FF2B5EF4-FFF2-40B4-BE49-F238E27FC236}">
                <a16:creationId xmlns:a16="http://schemas.microsoft.com/office/drawing/2014/main" id="{07003FA9-5E76-486B-AD96-CB4BF7B0930B}"/>
              </a:ext>
              <a:ext uri="{C183D7F6-B498-43B3-948B-1728B52AA6E4}">
                <adec:decorative xmlns:adec="http://schemas.microsoft.com/office/drawing/2017/decorative" val="1"/>
              </a:ext>
            </a:extLst>
          </p:cNvPr>
          <p:cNvCxnSpPr>
            <a:cxnSpLocks/>
          </p:cNvCxnSpPr>
          <p:nvPr/>
        </p:nvCxnSpPr>
        <p:spPr>
          <a:xfrm>
            <a:off x="917924" y="2620991"/>
            <a:ext cx="5883657" cy="0"/>
          </a:xfrm>
          <a:prstGeom prst="line">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arrow"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6885F5-22B7-B6EA-493A-4A655C7D2EC8}"/>
              </a:ext>
              <a:ext uri="{C183D7F6-B498-43B3-948B-1728B52AA6E4}">
                <adec:decorative xmlns:adec="http://schemas.microsoft.com/office/drawing/2017/decorative" val="1"/>
              </a:ext>
            </a:extLst>
          </p:cNvPr>
          <p:cNvCxnSpPr>
            <a:cxnSpLocks/>
          </p:cNvCxnSpPr>
          <p:nvPr/>
        </p:nvCxnSpPr>
        <p:spPr>
          <a:xfrm>
            <a:off x="2074956" y="2472226"/>
            <a:ext cx="0" cy="278850"/>
          </a:xfrm>
          <a:prstGeom prst="line">
            <a:avLst/>
          </a:prstGeom>
          <a:ln w="19050">
            <a:solidFill>
              <a:srgbClr val="0A74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DF60C-2EC4-5C43-F6DB-4638562BB620}"/>
              </a:ext>
              <a:ext uri="{C183D7F6-B498-43B3-948B-1728B52AA6E4}">
                <adec:decorative xmlns:adec="http://schemas.microsoft.com/office/drawing/2017/decorative" val="1"/>
              </a:ext>
            </a:extLst>
          </p:cNvPr>
          <p:cNvCxnSpPr>
            <a:cxnSpLocks/>
          </p:cNvCxnSpPr>
          <p:nvPr/>
        </p:nvCxnSpPr>
        <p:spPr>
          <a:xfrm>
            <a:off x="2074956" y="2600075"/>
            <a:ext cx="552512" cy="78144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a:extLst>
              <a:ext uri="{FF2B5EF4-FFF2-40B4-BE49-F238E27FC236}">
                <a16:creationId xmlns:a16="http://schemas.microsoft.com/office/drawing/2014/main" id="{19BFEDCD-BA6A-646F-DAE9-0F948B17C9EA}"/>
              </a:ext>
              <a:ext uri="{C183D7F6-B498-43B3-948B-1728B52AA6E4}">
                <adec:decorative xmlns:adec="http://schemas.microsoft.com/office/drawing/2017/decorative" val="1"/>
              </a:ext>
            </a:extLst>
          </p:cNvPr>
          <p:cNvCxnSpPr>
            <a:cxnSpLocks/>
          </p:cNvCxnSpPr>
          <p:nvPr/>
        </p:nvCxnSpPr>
        <p:spPr>
          <a:xfrm>
            <a:off x="2635512" y="3381515"/>
            <a:ext cx="2499965" cy="0"/>
          </a:xfrm>
          <a:prstGeom prst="line">
            <a:avLst/>
          </a:prstGeom>
          <a:ln w="19050" cap="flat" cmpd="sng" algn="ctr">
            <a:gradFill flip="none" rotWithShape="1">
              <a:gsLst>
                <a:gs pos="0">
                  <a:srgbClr val="C03BC4"/>
                </a:gs>
                <a:gs pos="80000">
                  <a:srgbClr val="0A74D4"/>
                </a:gs>
              </a:gsLst>
              <a:path path="circle">
                <a:fillToRect l="100000" t="100000"/>
              </a:path>
              <a:tileRect r="-100000" b="-10000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 name="Straight Connector 3">
            <a:extLst>
              <a:ext uri="{FF2B5EF4-FFF2-40B4-BE49-F238E27FC236}">
                <a16:creationId xmlns:a16="http://schemas.microsoft.com/office/drawing/2014/main" id="{A81529A5-E561-EE8D-A7DA-0CBA6F8E6AEE}"/>
              </a:ext>
              <a:ext uri="{C183D7F6-B498-43B3-948B-1728B52AA6E4}">
                <adec:decorative xmlns:adec="http://schemas.microsoft.com/office/drawing/2017/decorative" val="1"/>
              </a:ext>
            </a:extLst>
          </p:cNvPr>
          <p:cNvCxnSpPr>
            <a:cxnSpLocks/>
          </p:cNvCxnSpPr>
          <p:nvPr/>
        </p:nvCxnSpPr>
        <p:spPr>
          <a:xfrm flipH="1">
            <a:off x="5135477" y="2620991"/>
            <a:ext cx="485886" cy="760525"/>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F7ED2F28-1152-020A-7BC8-D4F6457D372C}"/>
              </a:ext>
              <a:ext uri="{C183D7F6-B498-43B3-948B-1728B52AA6E4}">
                <adec:decorative xmlns:adec="http://schemas.microsoft.com/office/drawing/2017/decorative" val="1"/>
              </a:ext>
            </a:extLst>
          </p:cNvPr>
          <p:cNvCxnSpPr>
            <a:cxnSpLocks/>
          </p:cNvCxnSpPr>
          <p:nvPr/>
        </p:nvCxnSpPr>
        <p:spPr>
          <a:xfrm>
            <a:off x="5628344" y="2484423"/>
            <a:ext cx="0" cy="278850"/>
          </a:xfrm>
          <a:prstGeom prst="line">
            <a:avLst/>
          </a:prstGeom>
          <a:ln w="1905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87BDD91-8E1A-02E2-B082-3233AFB1ECA0}"/>
              </a:ext>
              <a:ext uri="{C183D7F6-B498-43B3-948B-1728B52AA6E4}">
                <adec:decorative xmlns:adec="http://schemas.microsoft.com/office/drawing/2017/decorative" val="1"/>
              </a:ext>
            </a:extLst>
          </p:cNvPr>
          <p:cNvCxnSpPr>
            <a:cxnSpLocks/>
          </p:cNvCxnSpPr>
          <p:nvPr/>
        </p:nvCxnSpPr>
        <p:spPr>
          <a:xfrm>
            <a:off x="3859329" y="5532811"/>
            <a:ext cx="0" cy="275008"/>
          </a:xfrm>
          <a:prstGeom prst="line">
            <a:avLst/>
          </a:prstGeom>
          <a:ln w="19050">
            <a:solidFill>
              <a:srgbClr val="9847C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5C3705-B731-40E0-5E4F-3B77A9ADF6C1}"/>
              </a:ext>
              <a:ext uri="{C183D7F6-B498-43B3-948B-1728B52AA6E4}">
                <adec:decorative xmlns:adec="http://schemas.microsoft.com/office/drawing/2017/decorative" val="1"/>
              </a:ext>
            </a:extLst>
          </p:cNvPr>
          <p:cNvCxnSpPr>
            <a:cxnSpLocks/>
          </p:cNvCxnSpPr>
          <p:nvPr/>
        </p:nvCxnSpPr>
        <p:spPr>
          <a:xfrm>
            <a:off x="964423" y="5690647"/>
            <a:ext cx="1415698" cy="264916"/>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45240678-CFE5-C9F5-D3EF-4CFF76B99C24}"/>
              </a:ext>
              <a:ext uri="{C183D7F6-B498-43B3-948B-1728B52AA6E4}">
                <adec:decorative xmlns:adec="http://schemas.microsoft.com/office/drawing/2017/decorative" val="1"/>
              </a:ext>
            </a:extLst>
          </p:cNvPr>
          <p:cNvCxnSpPr>
            <a:cxnSpLocks/>
          </p:cNvCxnSpPr>
          <p:nvPr/>
        </p:nvCxnSpPr>
        <p:spPr>
          <a:xfrm flipH="1">
            <a:off x="2380121" y="5690647"/>
            <a:ext cx="1476495" cy="264916"/>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55E93375-DE09-E123-FB9A-889E63B6DDCE}"/>
              </a:ext>
              <a:ext uri="{C183D7F6-B498-43B3-948B-1728B52AA6E4}">
                <adec:decorative xmlns:adec="http://schemas.microsoft.com/office/drawing/2017/decorative" val="1"/>
              </a:ext>
            </a:extLst>
          </p:cNvPr>
          <p:cNvCxnSpPr>
            <a:cxnSpLocks/>
          </p:cNvCxnSpPr>
          <p:nvPr/>
        </p:nvCxnSpPr>
        <p:spPr>
          <a:xfrm>
            <a:off x="3862042" y="5690647"/>
            <a:ext cx="1532268" cy="256059"/>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 name="Straight Connector 40">
            <a:extLst>
              <a:ext uri="{FF2B5EF4-FFF2-40B4-BE49-F238E27FC236}">
                <a16:creationId xmlns:a16="http://schemas.microsoft.com/office/drawing/2014/main" id="{FB80E401-FF84-8E10-7F8D-7898310C48B7}"/>
              </a:ext>
              <a:ext uri="{C183D7F6-B498-43B3-948B-1728B52AA6E4}">
                <adec:decorative xmlns:adec="http://schemas.microsoft.com/office/drawing/2017/decorative" val="1"/>
              </a:ext>
            </a:extLst>
          </p:cNvPr>
          <p:cNvCxnSpPr>
            <a:cxnSpLocks/>
          </p:cNvCxnSpPr>
          <p:nvPr/>
        </p:nvCxnSpPr>
        <p:spPr>
          <a:xfrm flipH="1">
            <a:off x="5394310" y="5690647"/>
            <a:ext cx="1359925" cy="256059"/>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4" name="Straight Connector 43">
            <a:extLst>
              <a:ext uri="{FF2B5EF4-FFF2-40B4-BE49-F238E27FC236}">
                <a16:creationId xmlns:a16="http://schemas.microsoft.com/office/drawing/2014/main" id="{6B148474-27E6-8566-EA6B-39B70BD04A0D}"/>
              </a:ext>
              <a:ext uri="{C183D7F6-B498-43B3-948B-1728B52AA6E4}">
                <adec:decorative xmlns:adec="http://schemas.microsoft.com/office/drawing/2017/decorative" val="1"/>
              </a:ext>
            </a:extLst>
          </p:cNvPr>
          <p:cNvCxnSpPr>
            <a:cxnSpLocks/>
          </p:cNvCxnSpPr>
          <p:nvPr/>
        </p:nvCxnSpPr>
        <p:spPr>
          <a:xfrm>
            <a:off x="917924" y="5670623"/>
            <a:ext cx="5883657" cy="20024"/>
          </a:xfrm>
          <a:prstGeom prst="line">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arrow"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469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21"/>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4.79167E-6 -2.96296E-6 L 4.79167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0"/>
                                  </p:stCondLst>
                                  <p:childTnLst>
                                    <p:animMotion origin="layout" path="M 4.79167E-6 -2.96296E-6 L 4.79167E-6 0.03542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0"/>
                                  </p:stCondLst>
                                  <p:childTnLst>
                                    <p:animMotion origin="layout" path="M 4.79167E-6 -2.96296E-6 L 4.79167E-6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nodeType="withEffect">
                                  <p:stCondLst>
                                    <p:cond delay="0"/>
                                  </p:stCondLst>
                                  <p:childTnLst>
                                    <p:animMotion origin="layout" path="M 4.79167E-6 -2.96296E-6 L 4.79167E-6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nodeType="withEffect">
                                  <p:stCondLst>
                                    <p:cond delay="0"/>
                                  </p:stCondLst>
                                  <p:childTnLst>
                                    <p:animMotion origin="layout" path="M 4.79167E-6 -2.96296E-6 L 4.79167E-6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0"/>
                                  </p:stCondLst>
                                  <p:childTnLst>
                                    <p:animMotion origin="layout" path="M 4.79167E-6 -2.96296E-6 L 4.79167E-6 0.03542 " pathEditMode="relative" rAng="0" ptsTypes="AA">
                                      <p:cBhvr>
                                        <p:cTn id="39" dur="700" spd="-100000" fill="hold"/>
                                        <p:tgtEl>
                                          <p:spTgt spid="14"/>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nodeType="withEffect">
                                  <p:stCondLst>
                                    <p:cond delay="0"/>
                                  </p:stCondLst>
                                  <p:childTnLst>
                                    <p:animMotion origin="layout" path="M 4.79167E-6 -2.96296E-6 L 4.79167E-6 0.03542 " pathEditMode="relative" rAng="0" ptsTypes="AA">
                                      <p:cBhvr>
                                        <p:cTn id="44" dur="700" spd="-100000" fill="hold"/>
                                        <p:tgtEl>
                                          <p:spTgt spid="9"/>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0"/>
                                  </p:stCondLst>
                                  <p:childTnLst>
                                    <p:animMotion origin="layout" path="M 4.79167E-6 -2.96296E-6 L 4.79167E-6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0"/>
                                  </p:stCondLst>
                                  <p:childTnLst>
                                    <p:animMotion origin="layout" path="M 4.79167E-6 -2.96296E-6 L 4.79167E-6 0.03542 " pathEditMode="relative" rAng="0" ptsTypes="AA">
                                      <p:cBhvr>
                                        <p:cTn id="54" dur="700" spd="-100000" fill="hold"/>
                                        <p:tgtEl>
                                          <p:spTgt spid="6"/>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0"/>
                                  </p:stCondLst>
                                  <p:childTnLst>
                                    <p:animMotion origin="layout" path="M 4.79167E-6 -2.96296E-6 L 4.79167E-6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15"/>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42" presetClass="path" presetSubtype="0" decel="100000" fill="hold" grpId="1" nodeType="withEffect">
                                  <p:stCondLst>
                                    <p:cond delay="0"/>
                                  </p:stCondLst>
                                  <p:childTnLst>
                                    <p:animMotion origin="layout" path="M 4.79167E-6 -2.96296E-6 L 4.79167E-6 0.03542 " pathEditMode="relative" rAng="0" ptsTypes="AA">
                                      <p:cBhvr>
                                        <p:cTn id="69" dur="700" spd="-100000" fill="hold"/>
                                        <p:tgtEl>
                                          <p:spTgt spid="19"/>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42" presetClass="path" presetSubtype="0" decel="100000" fill="hold" nodeType="withEffect">
                                  <p:stCondLst>
                                    <p:cond delay="0"/>
                                  </p:stCondLst>
                                  <p:childTnLst>
                                    <p:animMotion origin="layout" path="M 4.79167E-6 -2.96296E-6 L 4.79167E-6 0.03542 " pathEditMode="relative" rAng="0" ptsTypes="AA">
                                      <p:cBhvr>
                                        <p:cTn id="74" dur="700" spd="-100000" fill="hold"/>
                                        <p:tgtEl>
                                          <p:spTgt spid="4"/>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42" presetClass="path" presetSubtype="0" decel="100000" fill="hold" grpId="1" nodeType="withEffect">
                                  <p:stCondLst>
                                    <p:cond delay="0"/>
                                  </p:stCondLst>
                                  <p:childTnLst>
                                    <p:animMotion origin="layout" path="M 4.79167E-6 -2.96296E-6 L 4.79167E-6 0.03542 " pathEditMode="relative" rAng="0" ptsTypes="AA">
                                      <p:cBhvr>
                                        <p:cTn id="79" dur="700" spd="-100000" fill="hold"/>
                                        <p:tgtEl>
                                          <p:spTgt spid="49"/>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par>
                                <p:cTn id="83" presetID="42" presetClass="path" presetSubtype="0" decel="100000" fill="hold" grpId="1" nodeType="withEffect">
                                  <p:stCondLst>
                                    <p:cond delay="0"/>
                                  </p:stCondLst>
                                  <p:childTnLst>
                                    <p:animMotion origin="layout" path="M 4.79167E-6 -2.96296E-6 L 4.79167E-6 0.03542 " pathEditMode="relative" rAng="0" ptsTypes="AA">
                                      <p:cBhvr>
                                        <p:cTn id="84" dur="700" spd="-100000" fill="hold"/>
                                        <p:tgtEl>
                                          <p:spTgt spid="53"/>
                                        </p:tgtEl>
                                        <p:attrNameLst>
                                          <p:attrName>ppt_x</p:attrName>
                                          <p:attrName>ppt_y</p:attrName>
                                        </p:attrNameLst>
                                      </p:cBhvr>
                                      <p:rCtr x="0" y="1759"/>
                                    </p:animMotion>
                                  </p:childTnLst>
                                </p:cTn>
                              </p:par>
                              <p:par>
                                <p:cTn id="85" presetID="10"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42" presetClass="path" presetSubtype="0" decel="100000" fill="hold" grpId="1" nodeType="withEffect">
                                  <p:stCondLst>
                                    <p:cond delay="0"/>
                                  </p:stCondLst>
                                  <p:childTnLst>
                                    <p:animMotion origin="layout" path="M 4.79167E-6 -2.96296E-6 L 4.79167E-6 0.03542 " pathEditMode="relative" rAng="0" ptsTypes="AA">
                                      <p:cBhvr>
                                        <p:cTn id="89" dur="700" spd="-100000" fill="hold"/>
                                        <p:tgtEl>
                                          <p:spTgt spid="51"/>
                                        </p:tgtEl>
                                        <p:attrNameLst>
                                          <p:attrName>ppt_x</p:attrName>
                                          <p:attrName>ppt_y</p:attrName>
                                        </p:attrNameLst>
                                      </p:cBhvr>
                                      <p:rCtr x="0" y="1759"/>
                                    </p:animMotion>
                                  </p:childTnLst>
                                </p:cTn>
                              </p:par>
                              <p:par>
                                <p:cTn id="90" presetID="10" presetClass="entr" presetSubtype="0" fill="hold" grpId="0"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par>
                                <p:cTn id="93" presetID="42" presetClass="path" presetSubtype="0" decel="100000" fill="hold" grpId="1" nodeType="withEffect">
                                  <p:stCondLst>
                                    <p:cond delay="0"/>
                                  </p:stCondLst>
                                  <p:childTnLst>
                                    <p:animMotion origin="layout" path="M 4.79167E-6 -2.96296E-6 L 4.79167E-6 0.03542 " pathEditMode="relative" rAng="0" ptsTypes="AA">
                                      <p:cBhvr>
                                        <p:cTn id="94" dur="700" spd="-100000" fill="hold"/>
                                        <p:tgtEl>
                                          <p:spTgt spid="58"/>
                                        </p:tgtEl>
                                        <p:attrNameLst>
                                          <p:attrName>ppt_x</p:attrName>
                                          <p:attrName>ppt_y</p:attrName>
                                        </p:attrNameLst>
                                      </p:cBhvr>
                                      <p:rCtr x="0" y="1759"/>
                                    </p:animMotion>
                                  </p:childTnLst>
                                </p:cTn>
                              </p:par>
                              <p:par>
                                <p:cTn id="95" presetID="10"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fade">
                                      <p:cBhvr>
                                        <p:cTn id="97" dur="500"/>
                                        <p:tgtEl>
                                          <p:spTgt spid="56"/>
                                        </p:tgtEl>
                                      </p:cBhvr>
                                    </p:animEffect>
                                  </p:childTnLst>
                                </p:cTn>
                              </p:par>
                              <p:par>
                                <p:cTn id="98" presetID="42" presetClass="path" presetSubtype="0" decel="100000" fill="hold" grpId="1" nodeType="withEffect">
                                  <p:stCondLst>
                                    <p:cond delay="0"/>
                                  </p:stCondLst>
                                  <p:childTnLst>
                                    <p:animMotion origin="layout" path="M 4.79167E-6 -2.96296E-6 L 4.79167E-6 0.03542 " pathEditMode="relative" rAng="0" ptsTypes="AA">
                                      <p:cBhvr>
                                        <p:cTn id="99" dur="700" spd="-100000" fill="hold"/>
                                        <p:tgtEl>
                                          <p:spTgt spid="56"/>
                                        </p:tgtEl>
                                        <p:attrNameLst>
                                          <p:attrName>ppt_x</p:attrName>
                                          <p:attrName>ppt_y</p:attrName>
                                        </p:attrNameLst>
                                      </p:cBhvr>
                                      <p:rCtr x="0" y="1759"/>
                                    </p:animMotion>
                                  </p:childTnLst>
                                </p:cTn>
                              </p:par>
                              <p:par>
                                <p:cTn id="100" presetID="10" presetClass="entr" presetSubtype="0"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fade">
                                      <p:cBhvr>
                                        <p:cTn id="102" dur="500"/>
                                        <p:tgtEl>
                                          <p:spTgt spid="63"/>
                                        </p:tgtEl>
                                      </p:cBhvr>
                                    </p:animEffect>
                                  </p:childTnLst>
                                </p:cTn>
                              </p:par>
                              <p:par>
                                <p:cTn id="103" presetID="42" presetClass="path" presetSubtype="0" decel="100000" fill="hold" grpId="1" nodeType="withEffect">
                                  <p:stCondLst>
                                    <p:cond delay="0"/>
                                  </p:stCondLst>
                                  <p:childTnLst>
                                    <p:animMotion origin="layout" path="M 4.79167E-6 -2.96296E-6 L 4.79167E-6 0.03542 " pathEditMode="relative" rAng="0" ptsTypes="AA">
                                      <p:cBhvr>
                                        <p:cTn id="104" dur="700" spd="-100000" fill="hold"/>
                                        <p:tgtEl>
                                          <p:spTgt spid="63"/>
                                        </p:tgtEl>
                                        <p:attrNameLst>
                                          <p:attrName>ppt_x</p:attrName>
                                          <p:attrName>ppt_y</p:attrName>
                                        </p:attrNameLst>
                                      </p:cBhvr>
                                      <p:rCtr x="0" y="1759"/>
                                    </p:animMotion>
                                  </p:childTnLst>
                                </p:cTn>
                              </p:par>
                              <p:par>
                                <p:cTn id="105" presetID="10"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500"/>
                                        <p:tgtEl>
                                          <p:spTgt spid="61"/>
                                        </p:tgtEl>
                                      </p:cBhvr>
                                    </p:animEffect>
                                  </p:childTnLst>
                                </p:cTn>
                              </p:par>
                              <p:par>
                                <p:cTn id="108" presetID="42" presetClass="path" presetSubtype="0" decel="100000" fill="hold" grpId="1" nodeType="withEffect">
                                  <p:stCondLst>
                                    <p:cond delay="0"/>
                                  </p:stCondLst>
                                  <p:childTnLst>
                                    <p:animMotion origin="layout" path="M 4.79167E-6 -2.96296E-6 L 4.79167E-6 0.03542 " pathEditMode="relative" rAng="0" ptsTypes="AA">
                                      <p:cBhvr>
                                        <p:cTn id="109" dur="700" spd="-100000" fill="hold"/>
                                        <p:tgtEl>
                                          <p:spTgt spid="61"/>
                                        </p:tgtEl>
                                        <p:attrNameLst>
                                          <p:attrName>ppt_x</p:attrName>
                                          <p:attrName>ppt_y</p:attrName>
                                        </p:attrNameLst>
                                      </p:cBhvr>
                                      <p:rCtr x="0" y="1759"/>
                                    </p:animMotion>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42" presetClass="path" presetSubtype="0" decel="100000" fill="hold" nodeType="withEffect">
                                  <p:stCondLst>
                                    <p:cond delay="0"/>
                                  </p:stCondLst>
                                  <p:childTnLst>
                                    <p:animMotion origin="layout" path="M 4.79167E-6 -2.96296E-6 L 4.79167E-6 0.03542 " pathEditMode="relative" rAng="0" ptsTypes="AA">
                                      <p:cBhvr>
                                        <p:cTn id="114" dur="700" spd="-100000" fill="hold"/>
                                        <p:tgtEl>
                                          <p:spTgt spid="44"/>
                                        </p:tgtEl>
                                        <p:attrNameLst>
                                          <p:attrName>ppt_x</p:attrName>
                                          <p:attrName>ppt_y</p:attrName>
                                        </p:attrNameLst>
                                      </p:cBhvr>
                                      <p:rCtr x="0" y="1759"/>
                                    </p:animMotion>
                                  </p:childTnLst>
                                </p:cTn>
                              </p:par>
                              <p:par>
                                <p:cTn id="115" presetID="10" presetClass="entr" presetSubtype="0" fill="hold"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par>
                                <p:cTn id="118" presetID="42" presetClass="path" presetSubtype="0" decel="100000" fill="hold" nodeType="withEffect">
                                  <p:stCondLst>
                                    <p:cond delay="0"/>
                                  </p:stCondLst>
                                  <p:childTnLst>
                                    <p:animMotion origin="layout" path="M 4.79167E-6 -2.96296E-6 L 4.79167E-6 0.03542 " pathEditMode="relative" rAng="0" ptsTypes="AA">
                                      <p:cBhvr>
                                        <p:cTn id="119" dur="700" spd="-100000" fill="hold"/>
                                        <p:tgtEl>
                                          <p:spTgt spid="37"/>
                                        </p:tgtEl>
                                        <p:attrNameLst>
                                          <p:attrName>ppt_x</p:attrName>
                                          <p:attrName>ppt_y</p:attrName>
                                        </p:attrNameLst>
                                      </p:cBhvr>
                                      <p:rCtr x="0" y="1759"/>
                                    </p:animMotion>
                                  </p:childTnLst>
                                </p:cTn>
                              </p:par>
                              <p:par>
                                <p:cTn id="120" presetID="10" presetClass="entr" presetSubtype="0" fill="hold"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500"/>
                                        <p:tgtEl>
                                          <p:spTgt spid="38"/>
                                        </p:tgtEl>
                                      </p:cBhvr>
                                    </p:animEffect>
                                  </p:childTnLst>
                                </p:cTn>
                              </p:par>
                              <p:par>
                                <p:cTn id="123" presetID="42" presetClass="path" presetSubtype="0" decel="100000" fill="hold" nodeType="withEffect">
                                  <p:stCondLst>
                                    <p:cond delay="0"/>
                                  </p:stCondLst>
                                  <p:childTnLst>
                                    <p:animMotion origin="layout" path="M 4.79167E-6 -2.96296E-6 L 4.79167E-6 0.03542 " pathEditMode="relative" rAng="0" ptsTypes="AA">
                                      <p:cBhvr>
                                        <p:cTn id="124" dur="700" spd="-100000" fill="hold"/>
                                        <p:tgtEl>
                                          <p:spTgt spid="38"/>
                                        </p:tgtEl>
                                        <p:attrNameLst>
                                          <p:attrName>ppt_x</p:attrName>
                                          <p:attrName>ppt_y</p:attrName>
                                        </p:attrNameLst>
                                      </p:cBhvr>
                                      <p:rCtr x="0" y="1759"/>
                                    </p:animMotion>
                                  </p:childTnLst>
                                </p:cTn>
                              </p:par>
                              <p:par>
                                <p:cTn id="125" presetID="10" presetClass="entr" presetSubtype="0" fill="hold" grpId="0" nodeType="with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fade">
                                      <p:cBhvr>
                                        <p:cTn id="127" dur="500"/>
                                        <p:tgtEl>
                                          <p:spTgt spid="29"/>
                                        </p:tgtEl>
                                      </p:cBhvr>
                                    </p:animEffect>
                                  </p:childTnLst>
                                </p:cTn>
                              </p:par>
                              <p:par>
                                <p:cTn id="128" presetID="42" presetClass="path" presetSubtype="0" decel="100000" fill="hold" grpId="1" nodeType="withEffect">
                                  <p:stCondLst>
                                    <p:cond delay="0"/>
                                  </p:stCondLst>
                                  <p:childTnLst>
                                    <p:animMotion origin="layout" path="M 4.79167E-6 -2.96296E-6 L 4.79167E-6 0.03542 " pathEditMode="relative" rAng="0" ptsTypes="AA">
                                      <p:cBhvr>
                                        <p:cTn id="129" dur="700" spd="-100000" fill="hold"/>
                                        <p:tgtEl>
                                          <p:spTgt spid="29"/>
                                        </p:tgtEl>
                                        <p:attrNameLst>
                                          <p:attrName>ppt_x</p:attrName>
                                          <p:attrName>ppt_y</p:attrName>
                                        </p:attrNameLst>
                                      </p:cBhvr>
                                      <p:rCtr x="0" y="1759"/>
                                    </p:animMotion>
                                  </p:childTnLst>
                                </p:cTn>
                              </p:par>
                              <p:par>
                                <p:cTn id="130" presetID="10" presetClass="entr" presetSubtype="0" fill="hold" grpId="0" nodeType="with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par>
                                <p:cTn id="133" presetID="42" presetClass="path" presetSubtype="0" decel="100000" fill="hold" grpId="1" nodeType="withEffect">
                                  <p:stCondLst>
                                    <p:cond delay="0"/>
                                  </p:stCondLst>
                                  <p:childTnLst>
                                    <p:animMotion origin="layout" path="M 4.79167E-6 -2.96296E-6 L 4.79167E-6 0.03542 " pathEditMode="relative" rAng="0" ptsTypes="AA">
                                      <p:cBhvr>
                                        <p:cTn id="134" dur="700" spd="-100000" fill="hold"/>
                                        <p:tgtEl>
                                          <p:spTgt spid="20"/>
                                        </p:tgtEl>
                                        <p:attrNameLst>
                                          <p:attrName>ppt_x</p:attrName>
                                          <p:attrName>ppt_y</p:attrName>
                                        </p:attrNameLst>
                                      </p:cBhvr>
                                      <p:rCtr x="0" y="1759"/>
                                    </p:animMotion>
                                  </p:childTnLst>
                                </p:cTn>
                              </p:par>
                              <p:par>
                                <p:cTn id="135" presetID="10" presetClass="entr" presetSubtype="0"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par>
                                <p:cTn id="138" presetID="42" presetClass="path" presetSubtype="0" decel="100000" fill="hold" nodeType="withEffect">
                                  <p:stCondLst>
                                    <p:cond delay="0"/>
                                  </p:stCondLst>
                                  <p:childTnLst>
                                    <p:animMotion origin="layout" path="M 4.79167E-6 -2.96296E-6 L 4.79167E-6 0.03542 " pathEditMode="relative" rAng="0" ptsTypes="AA">
                                      <p:cBhvr>
                                        <p:cTn id="139" dur="700" spd="-100000" fill="hold"/>
                                        <p:tgtEl>
                                          <p:spTgt spid="39"/>
                                        </p:tgtEl>
                                        <p:attrNameLst>
                                          <p:attrName>ppt_x</p:attrName>
                                          <p:attrName>ppt_y</p:attrName>
                                        </p:attrNameLst>
                                      </p:cBhvr>
                                      <p:rCtr x="0" y="1759"/>
                                    </p:animMotion>
                                  </p:childTnLst>
                                </p:cTn>
                              </p:par>
                              <p:par>
                                <p:cTn id="140" presetID="10" presetClass="entr" presetSubtype="0" fill="hold" nodeType="withEffect">
                                  <p:stCondLst>
                                    <p:cond delay="0"/>
                                  </p:stCondLst>
                                  <p:childTnLst>
                                    <p:set>
                                      <p:cBhvr>
                                        <p:cTn id="141" dur="1" fill="hold">
                                          <p:stCondLst>
                                            <p:cond delay="0"/>
                                          </p:stCondLst>
                                        </p:cTn>
                                        <p:tgtEl>
                                          <p:spTgt spid="40"/>
                                        </p:tgtEl>
                                        <p:attrNameLst>
                                          <p:attrName>style.visibility</p:attrName>
                                        </p:attrNameLst>
                                      </p:cBhvr>
                                      <p:to>
                                        <p:strVal val="visible"/>
                                      </p:to>
                                    </p:set>
                                    <p:animEffect transition="in" filter="fade">
                                      <p:cBhvr>
                                        <p:cTn id="142" dur="500"/>
                                        <p:tgtEl>
                                          <p:spTgt spid="40"/>
                                        </p:tgtEl>
                                      </p:cBhvr>
                                    </p:animEffect>
                                  </p:childTnLst>
                                </p:cTn>
                              </p:par>
                              <p:par>
                                <p:cTn id="143" presetID="42" presetClass="path" presetSubtype="0" decel="100000" fill="hold" nodeType="withEffect">
                                  <p:stCondLst>
                                    <p:cond delay="0"/>
                                  </p:stCondLst>
                                  <p:childTnLst>
                                    <p:animMotion origin="layout" path="M 4.79167E-6 -2.96296E-6 L 4.79167E-6 0.03542 " pathEditMode="relative" rAng="0" ptsTypes="AA">
                                      <p:cBhvr>
                                        <p:cTn id="144" dur="700" spd="-100000" fill="hold"/>
                                        <p:tgtEl>
                                          <p:spTgt spid="40"/>
                                        </p:tgtEl>
                                        <p:attrNameLst>
                                          <p:attrName>ppt_x</p:attrName>
                                          <p:attrName>ppt_y</p:attrName>
                                        </p:attrNameLst>
                                      </p:cBhvr>
                                      <p:rCtr x="0" y="1759"/>
                                    </p:animMotion>
                                  </p:childTnLst>
                                </p:cTn>
                              </p:par>
                              <p:par>
                                <p:cTn id="145" presetID="10" presetClass="entr" presetSubtype="0" fill="hold" grpId="0" nodeType="with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500"/>
                                        <p:tgtEl>
                                          <p:spTgt spid="30"/>
                                        </p:tgtEl>
                                      </p:cBhvr>
                                    </p:animEffect>
                                  </p:childTnLst>
                                </p:cTn>
                              </p:par>
                              <p:par>
                                <p:cTn id="148" presetID="42" presetClass="path" presetSubtype="0" decel="100000" fill="hold" grpId="1" nodeType="withEffect">
                                  <p:stCondLst>
                                    <p:cond delay="0"/>
                                  </p:stCondLst>
                                  <p:childTnLst>
                                    <p:animMotion origin="layout" path="M 4.79167E-6 -2.96296E-6 L 4.79167E-6 0.03542 " pathEditMode="relative" rAng="0" ptsTypes="AA">
                                      <p:cBhvr>
                                        <p:cTn id="149" dur="700" spd="-100000" fill="hold"/>
                                        <p:tgtEl>
                                          <p:spTgt spid="30"/>
                                        </p:tgtEl>
                                        <p:attrNameLst>
                                          <p:attrName>ppt_x</p:attrName>
                                          <p:attrName>ppt_y</p:attrName>
                                        </p:attrNameLst>
                                      </p:cBhvr>
                                      <p:rCtr x="0" y="1759"/>
                                    </p:animMotion>
                                  </p:childTnLst>
                                </p:cTn>
                              </p:par>
                              <p:par>
                                <p:cTn id="150" presetID="10" presetClass="entr" presetSubtype="0" fill="hold"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fade">
                                      <p:cBhvr>
                                        <p:cTn id="152" dur="500"/>
                                        <p:tgtEl>
                                          <p:spTgt spid="41"/>
                                        </p:tgtEl>
                                      </p:cBhvr>
                                    </p:animEffect>
                                  </p:childTnLst>
                                </p:cTn>
                              </p:par>
                              <p:par>
                                <p:cTn id="153" presetID="42" presetClass="path" presetSubtype="0" decel="100000" fill="hold" nodeType="withEffect">
                                  <p:stCondLst>
                                    <p:cond delay="0"/>
                                  </p:stCondLst>
                                  <p:childTnLst>
                                    <p:animMotion origin="layout" path="M 4.79167E-6 -2.96296E-6 L 4.79167E-6 0.03542 " pathEditMode="relative" rAng="0" ptsTypes="AA">
                                      <p:cBhvr>
                                        <p:cTn id="154" dur="700" spd="-100000" fill="hold"/>
                                        <p:tgtEl>
                                          <p:spTgt spid="41"/>
                                        </p:tgtEl>
                                        <p:attrNameLst>
                                          <p:attrName>ppt_x</p:attrName>
                                          <p:attrName>ppt_y</p:attrName>
                                        </p:attrNameLst>
                                      </p:cBhvr>
                                      <p:rCtr x="0" y="1759"/>
                                    </p:animMotion>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25"/>
                                        </p:tgtEl>
                                        <p:attrNameLst>
                                          <p:attrName>style.visibility</p:attrName>
                                        </p:attrNameLst>
                                      </p:cBhvr>
                                      <p:to>
                                        <p:strVal val="visible"/>
                                      </p:to>
                                    </p:set>
                                    <p:animEffect transition="in" filter="fade">
                                      <p:cBhvr>
                                        <p:cTn id="159" dur="500"/>
                                        <p:tgtEl>
                                          <p:spTgt spid="25"/>
                                        </p:tgtEl>
                                      </p:cBhvr>
                                    </p:animEffect>
                                  </p:childTnLst>
                                </p:cTn>
                              </p:par>
                              <p:par>
                                <p:cTn id="160" presetID="42" presetClass="path" presetSubtype="0" decel="100000" fill="hold" grpId="1" nodeType="withEffect">
                                  <p:stCondLst>
                                    <p:cond delay="0"/>
                                  </p:stCondLst>
                                  <p:childTnLst>
                                    <p:animMotion origin="layout" path="M 4.79167E-6 -2.96296E-6 L 4.79167E-6 0.03542 " pathEditMode="relative" rAng="0" ptsTypes="AA">
                                      <p:cBhvr>
                                        <p:cTn id="161" dur="700" spd="-100000" fill="hold"/>
                                        <p:tgtEl>
                                          <p:spTgt spid="25"/>
                                        </p:tgtEl>
                                        <p:attrNameLst>
                                          <p:attrName>ppt_x</p:attrName>
                                          <p:attrName>ppt_y</p:attrName>
                                        </p:attrNameLst>
                                      </p:cBhvr>
                                      <p:rCtr x="0" y="1759"/>
                                    </p:animMotion>
                                  </p:childTnLst>
                                </p:cTn>
                              </p:par>
                              <p:par>
                                <p:cTn id="162" presetID="10" presetClass="entr" presetSubtype="0" fill="hold" grpId="0" nodeType="withEffect">
                                  <p:stCondLst>
                                    <p:cond delay="0"/>
                                  </p:stCondLst>
                                  <p:childTnLst>
                                    <p:set>
                                      <p:cBhvr>
                                        <p:cTn id="163" dur="1" fill="hold">
                                          <p:stCondLst>
                                            <p:cond delay="0"/>
                                          </p:stCondLst>
                                        </p:cTn>
                                        <p:tgtEl>
                                          <p:spTgt spid="27"/>
                                        </p:tgtEl>
                                        <p:attrNameLst>
                                          <p:attrName>style.visibility</p:attrName>
                                        </p:attrNameLst>
                                      </p:cBhvr>
                                      <p:to>
                                        <p:strVal val="visible"/>
                                      </p:to>
                                    </p:set>
                                    <p:animEffect transition="in" filter="fade">
                                      <p:cBhvr>
                                        <p:cTn id="164" dur="500"/>
                                        <p:tgtEl>
                                          <p:spTgt spid="27"/>
                                        </p:tgtEl>
                                      </p:cBhvr>
                                    </p:animEffect>
                                  </p:childTnLst>
                                </p:cTn>
                              </p:par>
                              <p:par>
                                <p:cTn id="165" presetID="42" presetClass="path" presetSubtype="0" decel="100000" fill="hold" grpId="1" nodeType="withEffect">
                                  <p:stCondLst>
                                    <p:cond delay="0"/>
                                  </p:stCondLst>
                                  <p:childTnLst>
                                    <p:animMotion origin="layout" path="M 4.79167E-6 -2.96296E-6 L 4.79167E-6 0.03542 " pathEditMode="relative" rAng="0" ptsTypes="AA">
                                      <p:cBhvr>
                                        <p:cTn id="166" dur="700" spd="-100000" fill="hold"/>
                                        <p:tgtEl>
                                          <p:spTgt spid="27"/>
                                        </p:tgtEl>
                                        <p:attrNameLst>
                                          <p:attrName>ppt_x</p:attrName>
                                          <p:attrName>ppt_y</p:attrName>
                                        </p:attrNameLst>
                                      </p:cBhvr>
                                      <p:rCtr x="0" y="1759"/>
                                    </p:animMotion>
                                  </p:childTnLst>
                                </p:cTn>
                              </p:par>
                              <p:par>
                                <p:cTn id="167" presetID="10"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500"/>
                                        <p:tgtEl>
                                          <p:spTgt spid="26"/>
                                        </p:tgtEl>
                                      </p:cBhvr>
                                    </p:animEffect>
                                  </p:childTnLst>
                                </p:cTn>
                              </p:par>
                              <p:par>
                                <p:cTn id="170" presetID="42" presetClass="path" presetSubtype="0" decel="100000" fill="hold" grpId="1" nodeType="withEffect">
                                  <p:stCondLst>
                                    <p:cond delay="0"/>
                                  </p:stCondLst>
                                  <p:childTnLst>
                                    <p:animMotion origin="layout" path="M 4.79167E-6 -2.96296E-6 L 4.79167E-6 0.03542 " pathEditMode="relative" rAng="0" ptsTypes="AA">
                                      <p:cBhvr>
                                        <p:cTn id="171" dur="700" spd="-100000" fill="hold"/>
                                        <p:tgtEl>
                                          <p:spTgt spid="26"/>
                                        </p:tgtEl>
                                        <p:attrNameLst>
                                          <p:attrName>ppt_x</p:attrName>
                                          <p:attrName>ppt_y</p:attrName>
                                        </p:attrNameLst>
                                      </p:cBhvr>
                                      <p:rCtr x="0" y="1759"/>
                                    </p:animMotion>
                                  </p:childTnLst>
                                </p:cTn>
                              </p:par>
                              <p:par>
                                <p:cTn id="172" presetID="10" presetClass="entr" presetSubtype="0" fill="hold" grpId="0" nodeType="withEffect">
                                  <p:stCondLst>
                                    <p:cond delay="0"/>
                                  </p:stCondLst>
                                  <p:childTnLst>
                                    <p:set>
                                      <p:cBhvr>
                                        <p:cTn id="173" dur="1" fill="hold">
                                          <p:stCondLst>
                                            <p:cond delay="0"/>
                                          </p:stCondLst>
                                        </p:cTn>
                                        <p:tgtEl>
                                          <p:spTgt spid="28"/>
                                        </p:tgtEl>
                                        <p:attrNameLst>
                                          <p:attrName>style.visibility</p:attrName>
                                        </p:attrNameLst>
                                      </p:cBhvr>
                                      <p:to>
                                        <p:strVal val="visible"/>
                                      </p:to>
                                    </p:set>
                                    <p:animEffect transition="in" filter="fade">
                                      <p:cBhvr>
                                        <p:cTn id="174" dur="500"/>
                                        <p:tgtEl>
                                          <p:spTgt spid="28"/>
                                        </p:tgtEl>
                                      </p:cBhvr>
                                    </p:animEffect>
                                  </p:childTnLst>
                                </p:cTn>
                              </p:par>
                              <p:par>
                                <p:cTn id="175" presetID="42" presetClass="path" presetSubtype="0" decel="100000" fill="hold" grpId="1" nodeType="withEffect">
                                  <p:stCondLst>
                                    <p:cond delay="0"/>
                                  </p:stCondLst>
                                  <p:childTnLst>
                                    <p:animMotion origin="layout" path="M 4.79167E-6 -2.96296E-6 L 4.79167E-6 0.03542 " pathEditMode="relative" rAng="0" ptsTypes="AA">
                                      <p:cBhvr>
                                        <p:cTn id="176" dur="700" spd="-100000" fill="hold"/>
                                        <p:tgtEl>
                                          <p:spTgt spid="28"/>
                                        </p:tgtEl>
                                        <p:attrNameLst>
                                          <p:attrName>ppt_x</p:attrName>
                                          <p:attrName>ppt_y</p:attrName>
                                        </p:attrNameLst>
                                      </p:cBhvr>
                                      <p:rCtr x="0" y="1759"/>
                                    </p:animMotion>
                                  </p:childTnLst>
                                </p:cTn>
                              </p:par>
                              <p:par>
                                <p:cTn id="177" presetID="10" presetClass="entr" presetSubtype="0" fill="hold" nodeType="withEffect">
                                  <p:stCondLst>
                                    <p:cond delay="0"/>
                                  </p:stCondLst>
                                  <p:childTnLst>
                                    <p:set>
                                      <p:cBhvr>
                                        <p:cTn id="178" dur="1" fill="hold">
                                          <p:stCondLst>
                                            <p:cond delay="0"/>
                                          </p:stCondLst>
                                        </p:cTn>
                                        <p:tgtEl>
                                          <p:spTgt spid="24"/>
                                        </p:tgtEl>
                                        <p:attrNameLst>
                                          <p:attrName>style.visibility</p:attrName>
                                        </p:attrNameLst>
                                      </p:cBhvr>
                                      <p:to>
                                        <p:strVal val="visible"/>
                                      </p:to>
                                    </p:set>
                                    <p:animEffect transition="in" filter="fade">
                                      <p:cBhvr>
                                        <p:cTn id="179" dur="500"/>
                                        <p:tgtEl>
                                          <p:spTgt spid="24"/>
                                        </p:tgtEl>
                                      </p:cBhvr>
                                    </p:animEffect>
                                  </p:childTnLst>
                                </p:cTn>
                              </p:par>
                              <p:par>
                                <p:cTn id="180" presetID="42" presetClass="path" presetSubtype="0" decel="100000" fill="hold" nodeType="withEffect">
                                  <p:stCondLst>
                                    <p:cond delay="0"/>
                                  </p:stCondLst>
                                  <p:childTnLst>
                                    <p:animMotion origin="layout" path="M 1.04167E-6 3.7037E-7 L 1.04167E-6 0.03542 " pathEditMode="relative" rAng="0" ptsTypes="AA">
                                      <p:cBhvr>
                                        <p:cTn id="181" dur="700" spd="-100000" fill="hold"/>
                                        <p:tgtEl>
                                          <p:spTgt spid="24"/>
                                        </p:tgtEl>
                                        <p:attrNameLst>
                                          <p:attrName>ppt_x</p:attrName>
                                          <p:attrName>ppt_y</p:attrName>
                                        </p:attrNameLst>
                                      </p:cBhvr>
                                      <p:rCtr x="0" y="1759"/>
                                    </p:animMotion>
                                  </p:childTnLst>
                                </p:cTn>
                              </p:par>
                              <p:par>
                                <p:cTn id="182" presetID="10" presetClass="entr" presetSubtype="0" fill="hold" grpId="0" nodeType="withEffect">
                                  <p:stCondLst>
                                    <p:cond delay="0"/>
                                  </p:stCondLst>
                                  <p:childTnLst>
                                    <p:set>
                                      <p:cBhvr>
                                        <p:cTn id="183" dur="1" fill="hold">
                                          <p:stCondLst>
                                            <p:cond delay="0"/>
                                          </p:stCondLst>
                                        </p:cTn>
                                        <p:tgtEl>
                                          <p:spTgt spid="23"/>
                                        </p:tgtEl>
                                        <p:attrNameLst>
                                          <p:attrName>style.visibility</p:attrName>
                                        </p:attrNameLst>
                                      </p:cBhvr>
                                      <p:to>
                                        <p:strVal val="visible"/>
                                      </p:to>
                                    </p:set>
                                    <p:animEffect transition="in" filter="fade">
                                      <p:cBhvr>
                                        <p:cTn id="184" dur="500"/>
                                        <p:tgtEl>
                                          <p:spTgt spid="23"/>
                                        </p:tgtEl>
                                      </p:cBhvr>
                                    </p:animEffect>
                                  </p:childTnLst>
                                </p:cTn>
                              </p:par>
                              <p:par>
                                <p:cTn id="185" presetID="42" presetClass="path" presetSubtype="0" decel="100000" fill="hold" grpId="1" nodeType="withEffect">
                                  <p:stCondLst>
                                    <p:cond delay="0"/>
                                  </p:stCondLst>
                                  <p:childTnLst>
                                    <p:animMotion origin="layout" path="M 1.875E-6 2.96296E-6 L 1.875E-6 0.03541 " pathEditMode="relative" rAng="0" ptsTypes="AA">
                                      <p:cBhvr>
                                        <p:cTn id="186"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3" grpId="0" animBg="1"/>
      <p:bldP spid="23" grpId="1" animBg="1"/>
      <p:bldP spid="19" grpId="0" animBg="1"/>
      <p:bldP spid="19" grpId="1" animBg="1"/>
      <p:bldP spid="21" grpId="0"/>
      <p:bldP spid="21" grpId="1"/>
      <p:bldP spid="10" grpId="0"/>
      <p:bldP spid="10" grpId="1"/>
      <p:bldP spid="14" grpId="0"/>
      <p:bldP spid="14" grpId="1"/>
      <p:bldP spid="12" grpId="0"/>
      <p:bldP spid="12" grpId="1"/>
      <p:bldP spid="13" grpId="0"/>
      <p:bldP spid="13" grpId="1"/>
      <p:bldP spid="15" grpId="0"/>
      <p:bldP spid="15" grpId="1"/>
      <p:bldP spid="11" grpId="0"/>
      <p:bldP spid="11" grpId="1"/>
      <p:bldP spid="20" grpId="0" animBg="1"/>
      <p:bldP spid="20" grpId="1" animBg="1"/>
      <p:bldP spid="49" grpId="0"/>
      <p:bldP spid="49" grpId="1"/>
      <p:bldP spid="53" grpId="0" animBg="1"/>
      <p:bldP spid="53" grpId="1" animBg="1"/>
      <p:bldP spid="51" grpId="0"/>
      <p:bldP spid="51" grpId="1"/>
      <p:bldP spid="58" grpId="0" animBg="1"/>
      <p:bldP spid="58" grpId="1" animBg="1"/>
      <p:bldP spid="56" grpId="0"/>
      <p:bldP spid="56" grpId="1"/>
      <p:bldP spid="63" grpId="0" animBg="1"/>
      <p:bldP spid="63" grpId="1" animBg="1"/>
      <p:bldP spid="61" grpId="0"/>
      <p:bldP spid="61" grpId="1"/>
      <p:bldP spid="29" grpId="0" animBg="1"/>
      <p:bldP spid="29" grpId="1" animBg="1"/>
      <p:bldP spid="30" grpId="0" animBg="1"/>
      <p:bldP spid="30" grpId="1" animBg="1"/>
      <p:bldP spid="26" grpId="0"/>
      <p:bldP spid="26" grpId="1"/>
      <p:bldP spid="27" grpId="0"/>
      <p:bldP spid="27" grpId="1"/>
      <p:bldP spid="28" grpId="0"/>
      <p:bldP spid="2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855C-0B5B-9B9D-5304-34A4F69A7DAA}"/>
              </a:ext>
            </a:extLst>
          </p:cNvPr>
          <p:cNvSpPr>
            <a:spLocks noGrp="1"/>
          </p:cNvSpPr>
          <p:nvPr>
            <p:ph type="title"/>
          </p:nvPr>
        </p:nvSpPr>
        <p:spPr>
          <a:xfrm>
            <a:off x="588263" y="457200"/>
            <a:ext cx="11018520" cy="553998"/>
          </a:xfrm>
        </p:spPr>
        <p:txBody>
          <a:bodyPr wrap="square" anchor="t">
            <a:normAutofit/>
          </a:bodyPr>
          <a:lstStyle/>
          <a:p>
            <a:r>
              <a:rPr lang="en-IN" dirty="0"/>
              <a:t>Understanding Generative AI</a:t>
            </a:r>
          </a:p>
        </p:txBody>
      </p:sp>
      <p:pic>
        <p:nvPicPr>
          <p:cNvPr id="3" name="Picture 2" descr="Create a natural-looking image that signifies Generative AI models. The image should include elements that represent the creation of new content such as text, images, music, and video. Use a harmonious color palette with shades of blue and green to evoke a sense of innovation and technology. Incorporate visual representations of data patterns and structures, such as neural networks or abstract data flows, to highlight the learning process of generative models. The overall style should be modern and clean, with a focus on creativity and productivity.">
            <a:extLst>
              <a:ext uri="{FF2B5EF4-FFF2-40B4-BE49-F238E27FC236}">
                <a16:creationId xmlns:a16="http://schemas.microsoft.com/office/drawing/2014/main" id="{E8601440-C130-4E8D-A9AA-A1CFA8DD43A9}"/>
              </a:ext>
            </a:extLst>
          </p:cNvPr>
          <p:cNvPicPr>
            <a:picLocks noChangeAspect="1"/>
          </p:cNvPicPr>
          <p:nvPr/>
        </p:nvPicPr>
        <p:blipFill>
          <a:blip r:embed="rId3"/>
          <a:stretch>
            <a:fillRect/>
          </a:stretch>
        </p:blipFill>
        <p:spPr>
          <a:xfrm>
            <a:off x="773112" y="1435100"/>
            <a:ext cx="4833938" cy="4833938"/>
          </a:xfrm>
          <a:prstGeom prst="rect">
            <a:avLst/>
          </a:prstGeom>
          <a:noFill/>
        </p:spPr>
      </p:pic>
      <p:sp>
        <p:nvSpPr>
          <p:cNvPr id="4" name="Content Placeholder 3">
            <a:extLst>
              <a:ext uri="{FF2B5EF4-FFF2-40B4-BE49-F238E27FC236}">
                <a16:creationId xmlns:a16="http://schemas.microsoft.com/office/drawing/2014/main" id="{EE49FA8F-321B-B04A-8E35-8ABE5B4B48F5}"/>
              </a:ext>
            </a:extLst>
          </p:cNvPr>
          <p:cNvSpPr>
            <a:spLocks noGrp="1"/>
          </p:cNvSpPr>
          <p:nvPr>
            <p:ph sz="quarter" idx="13"/>
          </p:nvPr>
        </p:nvSpPr>
        <p:spPr>
          <a:xfrm>
            <a:off x="6389688" y="1435100"/>
            <a:ext cx="5219700" cy="4833938"/>
          </a:xfrm>
        </p:spPr>
        <p:txBody>
          <a:bodyPr wrap="square">
            <a:normAutofit/>
          </a:bodyPr>
          <a:lstStyle/>
          <a:p>
            <a:r>
              <a:rPr lang="en-US" sz="2600"/>
              <a:t>Generative AI refers to algorithms that create new content.</a:t>
            </a:r>
          </a:p>
          <a:p>
            <a:r>
              <a:rPr lang="en-US" sz="2600"/>
              <a:t>It utilizes existing data to generate unique outputs.</a:t>
            </a:r>
          </a:p>
          <a:p>
            <a:r>
              <a:rPr lang="en-US" sz="2600"/>
              <a:t>Applications include text, images, music, and video creation.</a:t>
            </a:r>
          </a:p>
          <a:p>
            <a:r>
              <a:rPr lang="en-US" sz="2600"/>
              <a:t>Generative models learn patterns and structures from datasets.</a:t>
            </a:r>
          </a:p>
          <a:p>
            <a:r>
              <a:rPr lang="en-US" sz="2600"/>
              <a:t>These models can enhance creativity and productivity in various fields.</a:t>
            </a:r>
            <a:endParaRPr lang="en-IN" sz="2600"/>
          </a:p>
        </p:txBody>
      </p:sp>
    </p:spTree>
    <p:extLst>
      <p:ext uri="{BB962C8B-B14F-4D97-AF65-F5344CB8AC3E}">
        <p14:creationId xmlns:p14="http://schemas.microsoft.com/office/powerpoint/2010/main" val="20769422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A90497-C4EB-C38B-1DDA-50460ECEF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8026C-745A-9BD6-FA0C-6089F50EED1D}"/>
              </a:ext>
            </a:extLst>
          </p:cNvPr>
          <p:cNvSpPr>
            <a:spLocks noGrp="1"/>
          </p:cNvSpPr>
          <p:nvPr>
            <p:ph type="title"/>
          </p:nvPr>
        </p:nvSpPr>
        <p:spPr/>
        <p:txBody>
          <a:bodyPr/>
          <a:lstStyle/>
          <a:p>
            <a:r>
              <a:rPr lang="en-US"/>
              <a:t>Azure AI Search: Enterprise-ready</a:t>
            </a:r>
          </a:p>
        </p:txBody>
      </p:sp>
      <p:sp>
        <p:nvSpPr>
          <p:cNvPr id="8" name="Rounded Rectangle 1">
            <a:extLst>
              <a:ext uri="{FF2B5EF4-FFF2-40B4-BE49-F238E27FC236}">
                <a16:creationId xmlns:a16="http://schemas.microsoft.com/office/drawing/2014/main" id="{83660A12-F384-ACF0-E7DE-B3648B011190}"/>
              </a:ext>
              <a:ext uri="{C183D7F6-B498-43B3-948B-1728B52AA6E4}">
                <adec:decorative xmlns:adec="http://schemas.microsoft.com/office/drawing/2017/decorative" val="1"/>
              </a:ext>
            </a:extLst>
          </p:cNvPr>
          <p:cNvSpPr/>
          <p:nvPr/>
        </p:nvSpPr>
        <p:spPr bwMode="auto">
          <a:xfrm>
            <a:off x="831798" y="1434031"/>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6" name="Graphic 5" descr="Lock">
            <a:extLst>
              <a:ext uri="{FF2B5EF4-FFF2-40B4-BE49-F238E27FC236}">
                <a16:creationId xmlns:a16="http://schemas.microsoft.com/office/drawing/2014/main" id="{991805D5-41ED-398B-6DA7-94FF9CF822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9947" y="1585173"/>
            <a:ext cx="629963" cy="629963"/>
          </a:xfrm>
          <a:prstGeom prst="rect">
            <a:avLst/>
          </a:prstGeom>
          <a:effectLst>
            <a:outerShdw blurRad="63500" dist="127000" dir="2700000" algn="tl" rotWithShape="0">
              <a:srgbClr val="454142">
                <a:alpha val="20000"/>
              </a:srgbClr>
            </a:outerShdw>
          </a:effectLst>
        </p:spPr>
      </p:pic>
      <p:sp>
        <p:nvSpPr>
          <p:cNvPr id="4" name="TextBox 3">
            <a:extLst>
              <a:ext uri="{FF2B5EF4-FFF2-40B4-BE49-F238E27FC236}">
                <a16:creationId xmlns:a16="http://schemas.microsoft.com/office/drawing/2014/main" id="{8A29ABB0-8618-9C50-1FDB-04391BEC7CEC}"/>
              </a:ext>
            </a:extLst>
          </p:cNvPr>
          <p:cNvSpPr txBox="1"/>
          <p:nvPr/>
        </p:nvSpPr>
        <p:spPr>
          <a:xfrm>
            <a:off x="2185877" y="1767705"/>
            <a:ext cx="1943481" cy="307777"/>
          </a:xfrm>
          <a:prstGeom prst="rect">
            <a:avLst/>
          </a:prstGeom>
          <a:noFill/>
        </p:spPr>
        <p:txBody>
          <a:bodyPr wrap="none" lIns="0" tIns="0" rIns="0" bIns="0" rtlCol="0">
            <a:spAutoFit/>
          </a:bodyPr>
          <a:lstStyle/>
          <a:p>
            <a:pPr algn="l"/>
            <a:r>
              <a:rPr lang="en-US" sz="2000" b="1">
                <a:solidFill>
                  <a:schemeClr val="bg1"/>
                </a:solidFill>
              </a:rPr>
              <a:t>Data Encryption</a:t>
            </a:r>
          </a:p>
        </p:txBody>
      </p:sp>
      <p:sp>
        <p:nvSpPr>
          <p:cNvPr id="5" name="TextBox 4">
            <a:extLst>
              <a:ext uri="{FF2B5EF4-FFF2-40B4-BE49-F238E27FC236}">
                <a16:creationId xmlns:a16="http://schemas.microsoft.com/office/drawing/2014/main" id="{A79F57ED-749C-D6CC-D522-0D6A1C999287}"/>
              </a:ext>
            </a:extLst>
          </p:cNvPr>
          <p:cNvSpPr txBox="1"/>
          <p:nvPr/>
        </p:nvSpPr>
        <p:spPr>
          <a:xfrm>
            <a:off x="5945720" y="1613817"/>
            <a:ext cx="5502215" cy="615553"/>
          </a:xfrm>
          <a:prstGeom prst="rect">
            <a:avLst/>
          </a:prstGeom>
          <a:noFill/>
        </p:spPr>
        <p:txBody>
          <a:bodyPr wrap="square" lIns="0" tIns="0" rIns="0" bIns="0" rtlCol="0" anchor="ctr">
            <a:spAutoFit/>
          </a:bodyPr>
          <a:lstStyle/>
          <a:p>
            <a:pPr algn="l"/>
            <a:r>
              <a:rPr lang="en-US" sz="2000">
                <a:solidFill>
                  <a:schemeClr val="bg1"/>
                </a:solidFill>
              </a:rPr>
              <a:t>Including option for customer-managed encryption keys</a:t>
            </a:r>
          </a:p>
        </p:txBody>
      </p:sp>
      <p:sp>
        <p:nvSpPr>
          <p:cNvPr id="9" name="Rounded Rectangle 1">
            <a:extLst>
              <a:ext uri="{FF2B5EF4-FFF2-40B4-BE49-F238E27FC236}">
                <a16:creationId xmlns:a16="http://schemas.microsoft.com/office/drawing/2014/main" id="{7ACBC306-3129-38F4-95DE-25DAC83BB93A}"/>
              </a:ext>
              <a:ext uri="{C183D7F6-B498-43B3-948B-1728B52AA6E4}">
                <adec:decorative xmlns:adec="http://schemas.microsoft.com/office/drawing/2017/decorative" val="1"/>
              </a:ext>
            </a:extLst>
          </p:cNvPr>
          <p:cNvSpPr/>
          <p:nvPr/>
        </p:nvSpPr>
        <p:spPr bwMode="auto">
          <a:xfrm>
            <a:off x="831798" y="2719855"/>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2" name="Graphic 77" descr="User">
            <a:extLst>
              <a:ext uri="{FF2B5EF4-FFF2-40B4-BE49-F238E27FC236}">
                <a16:creationId xmlns:a16="http://schemas.microsoft.com/office/drawing/2014/main" id="{5E29549B-86AD-CACA-C861-94D25A9EA1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947" y="2870997"/>
            <a:ext cx="629963" cy="629963"/>
          </a:xfrm>
          <a:prstGeom prst="rect">
            <a:avLst/>
          </a:prstGeom>
          <a:effectLst>
            <a:outerShdw blurRad="63500" dist="127000" dir="2700000" algn="tl" rotWithShape="0">
              <a:srgbClr val="454142">
                <a:alpha val="20000"/>
              </a:srgbClr>
            </a:outerShdw>
          </a:effectLst>
        </p:spPr>
      </p:pic>
      <p:sp>
        <p:nvSpPr>
          <p:cNvPr id="13" name="TextBox 12">
            <a:extLst>
              <a:ext uri="{FF2B5EF4-FFF2-40B4-BE49-F238E27FC236}">
                <a16:creationId xmlns:a16="http://schemas.microsoft.com/office/drawing/2014/main" id="{71BDB464-1FB1-187B-D6F4-1971E7DA2526}"/>
              </a:ext>
            </a:extLst>
          </p:cNvPr>
          <p:cNvSpPr txBox="1"/>
          <p:nvPr/>
        </p:nvSpPr>
        <p:spPr>
          <a:xfrm>
            <a:off x="2185877" y="3053529"/>
            <a:ext cx="2675989" cy="307777"/>
          </a:xfrm>
          <a:prstGeom prst="rect">
            <a:avLst/>
          </a:prstGeom>
          <a:noFill/>
        </p:spPr>
        <p:txBody>
          <a:bodyPr wrap="none" lIns="0" tIns="0" rIns="0" bIns="0" rtlCol="0">
            <a:spAutoFit/>
          </a:bodyPr>
          <a:lstStyle/>
          <a:p>
            <a:pPr algn="l"/>
            <a:r>
              <a:rPr lang="en-US" sz="2000" b="1">
                <a:solidFill>
                  <a:schemeClr val="bg1"/>
                </a:solidFill>
              </a:rPr>
              <a:t>Secure Authentication</a:t>
            </a:r>
          </a:p>
        </p:txBody>
      </p:sp>
      <p:sp>
        <p:nvSpPr>
          <p:cNvPr id="14" name="TextBox 13">
            <a:extLst>
              <a:ext uri="{FF2B5EF4-FFF2-40B4-BE49-F238E27FC236}">
                <a16:creationId xmlns:a16="http://schemas.microsoft.com/office/drawing/2014/main" id="{CD21602C-452E-8AF1-CE4D-6A0C5EB1D007}"/>
              </a:ext>
            </a:extLst>
          </p:cNvPr>
          <p:cNvSpPr txBox="1"/>
          <p:nvPr/>
        </p:nvSpPr>
        <p:spPr>
          <a:xfrm>
            <a:off x="5945720" y="3053529"/>
            <a:ext cx="5502215" cy="307777"/>
          </a:xfrm>
          <a:prstGeom prst="rect">
            <a:avLst/>
          </a:prstGeom>
          <a:noFill/>
        </p:spPr>
        <p:txBody>
          <a:bodyPr wrap="square" lIns="0" tIns="0" rIns="0" bIns="0" rtlCol="0" anchor="ctr">
            <a:spAutoFit/>
          </a:bodyPr>
          <a:lstStyle/>
          <a:p>
            <a:pPr algn="l"/>
            <a:r>
              <a:rPr lang="en-US" sz="2000">
                <a:solidFill>
                  <a:schemeClr val="bg1"/>
                </a:solidFill>
              </a:rPr>
              <a:t>Managed identity and RBAC support</a:t>
            </a:r>
          </a:p>
        </p:txBody>
      </p:sp>
      <p:sp>
        <p:nvSpPr>
          <p:cNvPr id="10" name="Rounded Rectangle 1">
            <a:extLst>
              <a:ext uri="{FF2B5EF4-FFF2-40B4-BE49-F238E27FC236}">
                <a16:creationId xmlns:a16="http://schemas.microsoft.com/office/drawing/2014/main" id="{44FCB5EC-854C-040C-87A5-879F886BC0CA}"/>
              </a:ext>
              <a:ext uri="{C183D7F6-B498-43B3-948B-1728B52AA6E4}">
                <adec:decorative xmlns:adec="http://schemas.microsoft.com/office/drawing/2017/decorative" val="1"/>
              </a:ext>
            </a:extLst>
          </p:cNvPr>
          <p:cNvSpPr/>
          <p:nvPr/>
        </p:nvSpPr>
        <p:spPr bwMode="auto">
          <a:xfrm>
            <a:off x="831798" y="4005679"/>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5" name="Graphic 14" descr="Network diagram with solid fill">
            <a:extLst>
              <a:ext uri="{FF2B5EF4-FFF2-40B4-BE49-F238E27FC236}">
                <a16:creationId xmlns:a16="http://schemas.microsoft.com/office/drawing/2014/main" id="{AE158AF4-A95D-C0B9-521E-156DDB011A4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169947" y="4133845"/>
            <a:ext cx="629963" cy="629963"/>
          </a:xfrm>
          <a:prstGeom prst="rect">
            <a:avLst/>
          </a:prstGeom>
          <a:effectLst>
            <a:outerShdw blurRad="63500" dist="127000" dir="2700000" algn="tl" rotWithShape="0">
              <a:srgbClr val="454142">
                <a:alpha val="20000"/>
              </a:srgbClr>
            </a:outerShdw>
          </a:effectLst>
        </p:spPr>
      </p:pic>
      <p:sp>
        <p:nvSpPr>
          <p:cNvPr id="16" name="TextBox 15">
            <a:extLst>
              <a:ext uri="{FF2B5EF4-FFF2-40B4-BE49-F238E27FC236}">
                <a16:creationId xmlns:a16="http://schemas.microsoft.com/office/drawing/2014/main" id="{C5E71481-B8CA-BC42-7EC0-CC13531167F9}"/>
              </a:ext>
            </a:extLst>
          </p:cNvPr>
          <p:cNvSpPr txBox="1"/>
          <p:nvPr/>
        </p:nvSpPr>
        <p:spPr>
          <a:xfrm>
            <a:off x="2185877" y="4316377"/>
            <a:ext cx="2162772" cy="307777"/>
          </a:xfrm>
          <a:prstGeom prst="rect">
            <a:avLst/>
          </a:prstGeom>
          <a:noFill/>
        </p:spPr>
        <p:txBody>
          <a:bodyPr wrap="none" lIns="0" tIns="0" rIns="0" bIns="0" rtlCol="0">
            <a:spAutoFit/>
          </a:bodyPr>
          <a:lstStyle/>
          <a:p>
            <a:pPr algn="l"/>
            <a:r>
              <a:rPr lang="en-US" sz="2000" b="1">
                <a:solidFill>
                  <a:schemeClr val="bg1"/>
                </a:solidFill>
              </a:rPr>
              <a:t>Network Isolation</a:t>
            </a:r>
          </a:p>
        </p:txBody>
      </p:sp>
      <p:sp>
        <p:nvSpPr>
          <p:cNvPr id="17" name="TextBox 16">
            <a:extLst>
              <a:ext uri="{FF2B5EF4-FFF2-40B4-BE49-F238E27FC236}">
                <a16:creationId xmlns:a16="http://schemas.microsoft.com/office/drawing/2014/main" id="{7F620009-7445-2D8F-EDF7-B8522E3C64E4}"/>
              </a:ext>
            </a:extLst>
          </p:cNvPr>
          <p:cNvSpPr txBox="1"/>
          <p:nvPr/>
        </p:nvSpPr>
        <p:spPr>
          <a:xfrm>
            <a:off x="5945720" y="4316377"/>
            <a:ext cx="5502215" cy="307777"/>
          </a:xfrm>
          <a:prstGeom prst="rect">
            <a:avLst/>
          </a:prstGeom>
          <a:noFill/>
        </p:spPr>
        <p:txBody>
          <a:bodyPr wrap="square" lIns="0" tIns="0" rIns="0" bIns="0" rtlCol="0" anchor="ctr">
            <a:spAutoFit/>
          </a:bodyPr>
          <a:lstStyle/>
          <a:p>
            <a:pPr algn="l"/>
            <a:r>
              <a:rPr lang="en-US" sz="2000">
                <a:solidFill>
                  <a:schemeClr val="bg1"/>
                </a:solidFill>
              </a:rPr>
              <a:t>Private endpoints, virtual networks</a:t>
            </a:r>
          </a:p>
        </p:txBody>
      </p:sp>
      <p:sp>
        <p:nvSpPr>
          <p:cNvPr id="11" name="Rounded Rectangle 1">
            <a:extLst>
              <a:ext uri="{FF2B5EF4-FFF2-40B4-BE49-F238E27FC236}">
                <a16:creationId xmlns:a16="http://schemas.microsoft.com/office/drawing/2014/main" id="{43507092-CC55-3267-7752-E5F313AC6FC6}"/>
              </a:ext>
              <a:ext uri="{C183D7F6-B498-43B3-948B-1728B52AA6E4}">
                <adec:decorative xmlns:adec="http://schemas.microsoft.com/office/drawing/2017/decorative" val="1"/>
              </a:ext>
            </a:extLst>
          </p:cNvPr>
          <p:cNvSpPr/>
          <p:nvPr/>
        </p:nvSpPr>
        <p:spPr bwMode="auto">
          <a:xfrm>
            <a:off x="831798" y="5291503"/>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8" name="Graphic 17" descr="Diploma with solid fill">
            <a:extLst>
              <a:ext uri="{FF2B5EF4-FFF2-40B4-BE49-F238E27FC236}">
                <a16:creationId xmlns:a16="http://schemas.microsoft.com/office/drawing/2014/main" id="{CFD291C9-B5D6-E8BF-2519-8DFD1CF12B1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69947" y="5430440"/>
            <a:ext cx="629963" cy="629963"/>
          </a:xfrm>
          <a:prstGeom prst="rect">
            <a:avLst/>
          </a:prstGeom>
          <a:effectLst>
            <a:outerShdw blurRad="63500" dist="127000" dir="2700000" algn="tl" rotWithShape="0">
              <a:srgbClr val="454142">
                <a:alpha val="20000"/>
              </a:srgbClr>
            </a:outerShdw>
          </a:effectLst>
        </p:spPr>
      </p:pic>
      <p:sp>
        <p:nvSpPr>
          <p:cNvPr id="19" name="TextBox 18">
            <a:extLst>
              <a:ext uri="{FF2B5EF4-FFF2-40B4-BE49-F238E27FC236}">
                <a16:creationId xmlns:a16="http://schemas.microsoft.com/office/drawing/2014/main" id="{B9A38B3A-9A19-202B-C5EA-522178728951}"/>
              </a:ext>
            </a:extLst>
          </p:cNvPr>
          <p:cNvSpPr txBox="1"/>
          <p:nvPr/>
        </p:nvSpPr>
        <p:spPr>
          <a:xfrm>
            <a:off x="2185877" y="5612972"/>
            <a:ext cx="3091552" cy="307777"/>
          </a:xfrm>
          <a:prstGeom prst="rect">
            <a:avLst/>
          </a:prstGeom>
          <a:noFill/>
        </p:spPr>
        <p:txBody>
          <a:bodyPr wrap="none" lIns="0" tIns="0" rIns="0" bIns="0" rtlCol="0">
            <a:spAutoFit/>
          </a:bodyPr>
          <a:lstStyle/>
          <a:p>
            <a:pPr algn="l"/>
            <a:r>
              <a:rPr lang="en-US" sz="2000" b="1">
                <a:solidFill>
                  <a:schemeClr val="bg1"/>
                </a:solidFill>
              </a:rPr>
              <a:t>Compliance Certifications</a:t>
            </a:r>
          </a:p>
        </p:txBody>
      </p:sp>
      <p:sp>
        <p:nvSpPr>
          <p:cNvPr id="20" name="TextBox 19">
            <a:extLst>
              <a:ext uri="{FF2B5EF4-FFF2-40B4-BE49-F238E27FC236}">
                <a16:creationId xmlns:a16="http://schemas.microsoft.com/office/drawing/2014/main" id="{4CC8767F-C6FA-B6F7-713E-344C60602480}"/>
              </a:ext>
            </a:extLst>
          </p:cNvPr>
          <p:cNvSpPr txBox="1"/>
          <p:nvPr/>
        </p:nvSpPr>
        <p:spPr>
          <a:xfrm>
            <a:off x="5945720" y="5459084"/>
            <a:ext cx="5502215" cy="615553"/>
          </a:xfrm>
          <a:prstGeom prst="rect">
            <a:avLst/>
          </a:prstGeom>
          <a:noFill/>
        </p:spPr>
        <p:txBody>
          <a:bodyPr wrap="square" lIns="0" tIns="0" rIns="0" bIns="0" rtlCol="0" anchor="ctr">
            <a:spAutoFit/>
          </a:bodyPr>
          <a:lstStyle/>
          <a:p>
            <a:pPr algn="l"/>
            <a:r>
              <a:rPr lang="en-US" sz="2000">
                <a:solidFill>
                  <a:schemeClr val="bg1"/>
                </a:solidFill>
              </a:rPr>
              <a:t>Extensive certifications across finance, healthcare, government, etc.</a:t>
            </a:r>
          </a:p>
        </p:txBody>
      </p:sp>
    </p:spTree>
    <p:extLst>
      <p:ext uri="{BB962C8B-B14F-4D97-AF65-F5344CB8AC3E}">
        <p14:creationId xmlns:p14="http://schemas.microsoft.com/office/powerpoint/2010/main" val="3150073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3.75E-6 -2.59259E-6 L -3.7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3.75E-6 -2.59259E-6 L -3.75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75E-6 -2.59259E-6 L -3.75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3.75E-6 -2.59259E-6 L -3.75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0"/>
                                  </p:stCondLst>
                                  <p:childTnLst>
                                    <p:animMotion origin="layout" path="M -4.79167E-6 -3.33333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0"/>
                                  </p:stCondLst>
                                  <p:childTnLst>
                                    <p:animMotion origin="layout" path="M -3.75E-6 -2.59259E-6 L -3.75E-6 0.03542 " pathEditMode="relative" rAng="0" ptsTypes="AA">
                                      <p:cBhvr>
                                        <p:cTn id="34" dur="700" spd="-100000" fill="hold"/>
                                        <p:tgtEl>
                                          <p:spTgt spid="4"/>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0"/>
                                  </p:stCondLst>
                                  <p:childTnLst>
                                    <p:animMotion origin="layout" path="M -1.25E-6 -2.59259E-6 L -1.25E-6 0.03542 " pathEditMode="relative" rAng="0" ptsTypes="AA">
                                      <p:cBhvr>
                                        <p:cTn id="39" dur="700" spd="-100000" fill="hold"/>
                                        <p:tgtEl>
                                          <p:spTgt spid="5"/>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0"/>
                                  </p:stCondLst>
                                  <p:childTnLst>
                                    <p:animMotion origin="layout" path="M -4.79167E-6 -3.33333E-6 L -4.79167E-6 0.03542 " pathEditMode="relative" rAng="0" ptsTypes="AA">
                                      <p:cBhvr>
                                        <p:cTn id="44" dur="700" spd="-100000" fill="hold"/>
                                        <p:tgtEl>
                                          <p:spTgt spid="12"/>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42" presetClass="path" presetSubtype="0" decel="100000" fill="hold" grpId="1" nodeType="withEffect">
                                  <p:stCondLst>
                                    <p:cond delay="0"/>
                                  </p:stCondLst>
                                  <p:childTnLst>
                                    <p:animMotion origin="layout" path="M -2.5E-6 -2.59259E-6 L -2.5E-6 0.03542 " pathEditMode="relative" rAng="0" ptsTypes="AA">
                                      <p:cBhvr>
                                        <p:cTn id="49" dur="700" spd="-100000" fill="hold"/>
                                        <p:tgtEl>
                                          <p:spTgt spid="1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0"/>
                                  </p:stCondLst>
                                  <p:childTnLst>
                                    <p:animMotion origin="layout" path="M -1.25E-6 -2.59259E-6 L -1.25E-6 0.03542 " pathEditMode="relative" rAng="0" ptsTypes="AA">
                                      <p:cBhvr>
                                        <p:cTn id="54" dur="700" spd="-100000" fill="hold"/>
                                        <p:tgtEl>
                                          <p:spTgt spid="14"/>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42" presetClass="path" presetSubtype="0" decel="100000" fill="hold" nodeType="withEffect">
                                  <p:stCondLst>
                                    <p:cond delay="0"/>
                                  </p:stCondLst>
                                  <p:childTnLst>
                                    <p:animMotion origin="layout" path="M -4.79167E-6 -1.11111E-6 L -4.79167E-6 0.03542 " pathEditMode="relative" rAng="0" ptsTypes="AA">
                                      <p:cBhvr>
                                        <p:cTn id="59" dur="700" spd="-100000" fill="hold"/>
                                        <p:tgtEl>
                                          <p:spTgt spid="15"/>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0"/>
                                  </p:stCondLst>
                                  <p:childTnLst>
                                    <p:animMotion origin="layout" path="M 1.25E-6 -1.85185E-6 L 1.25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42" presetClass="path" presetSubtype="0" decel="100000" fill="hold" grpId="1" nodeType="withEffect">
                                  <p:stCondLst>
                                    <p:cond delay="0"/>
                                  </p:stCondLst>
                                  <p:childTnLst>
                                    <p:animMotion origin="layout" path="M -1.25E-6 -1.85185E-6 L -1.25E-6 0.03542 " pathEditMode="relative" rAng="0" ptsTypes="AA">
                                      <p:cBhvr>
                                        <p:cTn id="69" dur="700" spd="-100000" fill="hold"/>
                                        <p:tgtEl>
                                          <p:spTgt spid="17"/>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42" presetClass="path" presetSubtype="0" decel="100000" fill="hold" nodeType="withEffect">
                                  <p:stCondLst>
                                    <p:cond delay="0"/>
                                  </p:stCondLst>
                                  <p:childTnLst>
                                    <p:animMotion origin="layout" path="M -4.79167E-6 -1.48148E-6 L -4.79167E-6 0.03542 " pathEditMode="relative" rAng="0" ptsTypes="AA">
                                      <p:cBhvr>
                                        <p:cTn id="74" dur="700" spd="-100000" fill="hold"/>
                                        <p:tgtEl>
                                          <p:spTgt spid="18"/>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42" presetClass="path" presetSubtype="0" decel="100000" fill="hold" grpId="1" nodeType="withEffect">
                                  <p:stCondLst>
                                    <p:cond delay="0"/>
                                  </p:stCondLst>
                                  <p:childTnLst>
                                    <p:animMotion origin="layout" path="M 4.16667E-7 -2.22222E-6 L 4.16667E-7 0.03542 " pathEditMode="relative" rAng="0" ptsTypes="AA">
                                      <p:cBhvr>
                                        <p:cTn id="79" dur="700" spd="-100000" fill="hold"/>
                                        <p:tgtEl>
                                          <p:spTgt spid="19"/>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42" presetClass="path" presetSubtype="0" decel="100000" fill="hold" grpId="1" nodeType="withEffect">
                                  <p:stCondLst>
                                    <p:cond delay="0"/>
                                  </p:stCondLst>
                                  <p:childTnLst>
                                    <p:animMotion origin="layout" path="M -1.25E-6 -2.22222E-6 L -1.25E-6 0.03542 " pathEditMode="relative" rAng="0" ptsTypes="AA">
                                      <p:cBhvr>
                                        <p:cTn id="8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p:bldP spid="4" grpId="1"/>
      <p:bldP spid="5" grpId="0"/>
      <p:bldP spid="5" grpId="1"/>
      <p:bldP spid="9" grpId="0" animBg="1"/>
      <p:bldP spid="9" grpId="1" animBg="1"/>
      <p:bldP spid="13" grpId="0"/>
      <p:bldP spid="13" grpId="1"/>
      <p:bldP spid="14" grpId="0"/>
      <p:bldP spid="14" grpId="1"/>
      <p:bldP spid="10" grpId="0" animBg="1"/>
      <p:bldP spid="10" grpId="1" animBg="1"/>
      <p:bldP spid="16" grpId="0"/>
      <p:bldP spid="16" grpId="1"/>
      <p:bldP spid="17" grpId="0"/>
      <p:bldP spid="17" grpId="1"/>
      <p:bldP spid="11" grpId="0" animBg="1"/>
      <p:bldP spid="11" grpId="1" animBg="1"/>
      <p:bldP spid="19" grpId="0"/>
      <p:bldP spid="19" grpId="1"/>
      <p:bldP spid="20" grpId="0"/>
      <p:bldP spid="20" grpId="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BF00AB-C7B2-B402-3F3B-B11E69BA44C9}"/>
              </a:ext>
            </a:extLst>
          </p:cNvPr>
          <p:cNvSpPr>
            <a:spLocks noGrp="1"/>
          </p:cNvSpPr>
          <p:nvPr>
            <p:ph type="title"/>
          </p:nvPr>
        </p:nvSpPr>
        <p:spPr>
          <a:xfrm>
            <a:off x="588263" y="494271"/>
            <a:ext cx="3860169" cy="492443"/>
          </a:xfrm>
        </p:spPr>
        <p:txBody>
          <a:bodyPr/>
          <a:lstStyle/>
          <a:p>
            <a:r>
              <a:rPr lang="en-US"/>
              <a:t>Improving Retrieval in Large Datasets</a:t>
            </a:r>
          </a:p>
        </p:txBody>
      </p:sp>
      <p:sp>
        <p:nvSpPr>
          <p:cNvPr id="18" name="Text Placeholder 17">
            <a:extLst>
              <a:ext uri="{FF2B5EF4-FFF2-40B4-BE49-F238E27FC236}">
                <a16:creationId xmlns:a16="http://schemas.microsoft.com/office/drawing/2014/main" id="{2A7FA31C-C6E5-4918-FEE9-B2D476B6C1AD}"/>
              </a:ext>
            </a:extLst>
          </p:cNvPr>
          <p:cNvSpPr>
            <a:spLocks noGrp="1"/>
          </p:cNvSpPr>
          <p:nvPr>
            <p:ph type="body" sz="quarter" idx="11"/>
          </p:nvPr>
        </p:nvSpPr>
        <p:spPr>
          <a:xfrm>
            <a:off x="5647174" y="709187"/>
            <a:ext cx="6320413" cy="5022914"/>
          </a:xfrm>
        </p:spPr>
        <p:txBody>
          <a:bodyPr/>
          <a:lstStyle/>
          <a:p>
            <a:r>
              <a:rPr lang="en-US" sz="2400">
                <a:solidFill>
                  <a:schemeClr val="tx1"/>
                </a:solidFill>
                <a:latin typeface="Consolas" panose="020B0609020204030204" pitchFamily="49" charset="0"/>
                <a:ea typeface="Segoe UI" pitchFamily="34" charset="0"/>
                <a:cs typeface="Consolas" panose="020B0609020204030204" pitchFamily="49" charset="0"/>
              </a:rPr>
              <a:t>“Hi </a:t>
            </a:r>
            <a:r>
              <a:rPr lang="en-US" sz="2400" err="1">
                <a:solidFill>
                  <a:schemeClr val="tx1"/>
                </a:solidFill>
                <a:latin typeface="Consolas" panose="020B0609020204030204" pitchFamily="49" charset="0"/>
                <a:ea typeface="Segoe UI" pitchFamily="34" charset="0"/>
                <a:cs typeface="Consolas" panose="020B0609020204030204" pitchFamily="49" charset="0"/>
              </a:rPr>
              <a:t>HRBot</a:t>
            </a:r>
            <a:r>
              <a:rPr lang="en-US" sz="2400">
                <a:solidFill>
                  <a:schemeClr val="tx1"/>
                </a:solidFill>
                <a:latin typeface="Consolas" panose="020B0609020204030204" pitchFamily="49" charset="0"/>
                <a:ea typeface="Segoe UI" pitchFamily="34" charset="0"/>
                <a:cs typeface="Consolas" panose="020B0609020204030204" pitchFamily="49" charset="0"/>
              </a:rPr>
              <a:t>, I’m based in the US, does my health plan cover annual eyesight checks?”</a:t>
            </a:r>
          </a:p>
          <a:p>
            <a:endParaRPr lang="en-US">
              <a:solidFill>
                <a:schemeClr val="tx1"/>
              </a:solidFill>
              <a:ea typeface="Segoe UI" pitchFamily="34" charset="0"/>
            </a:endParaRPr>
          </a:p>
          <a:p>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a:t>
            </a:r>
          </a:p>
          <a:p>
            <a:endPar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endParaRPr>
          </a:p>
          <a:p>
            <a:r>
              <a:rPr lang="en-US">
                <a:solidFill>
                  <a:schemeClr val="tx1"/>
                </a:solidFill>
                <a:ea typeface="Segoe UI" pitchFamily="34" charset="0"/>
                <a:sym typeface="Wingdings" panose="05000000000000000000" pitchFamily="2" charset="2"/>
              </a:rPr>
              <a:t>filter=category eq 'healthcare' and region eq 'US'</a:t>
            </a:r>
          </a:p>
          <a:p>
            <a:endParaRPr lang="en-US">
              <a:solidFill>
                <a:schemeClr val="tx1"/>
              </a:solidFill>
              <a:ea typeface="Segoe UI" pitchFamily="34" charset="0"/>
              <a:sym typeface="Wingdings" panose="05000000000000000000" pitchFamily="2" charset="2"/>
            </a:endParaRPr>
          </a:p>
          <a:p>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search=annual eyesight check coverage</a:t>
            </a:r>
          </a:p>
          <a:p>
            <a:endParaRPr lang="en-US">
              <a:solidFill>
                <a:schemeClr val="tx1"/>
              </a:solidFill>
              <a:ea typeface="Segoe UI" pitchFamily="34" charset="0"/>
              <a:sym typeface="Wingdings" panose="05000000000000000000" pitchFamily="2" charset="2"/>
            </a:endParaRPr>
          </a:p>
          <a:p>
            <a:r>
              <a:rPr lang="en-US" sz="2400" err="1">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vectorQueries</a:t>
            </a:r>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a:t>
            </a:r>
            <a:endParaRPr lang="en-US" sz="2400">
              <a:solidFill>
                <a:schemeClr val="tx1"/>
              </a:solidFill>
              <a:latin typeface="Consolas" panose="020B0609020204030204" pitchFamily="49" charset="0"/>
              <a:ea typeface="Segoe UI" pitchFamily="34" charset="0"/>
              <a:cs typeface="Consolas" panose="020B0609020204030204" pitchFamily="49" charset="0"/>
            </a:endParaRPr>
          </a:p>
        </p:txBody>
      </p:sp>
      <p:sp>
        <p:nvSpPr>
          <p:cNvPr id="4" name="Text Placeholder 4">
            <a:extLst>
              <a:ext uri="{FF2B5EF4-FFF2-40B4-BE49-F238E27FC236}">
                <a16:creationId xmlns:a16="http://schemas.microsoft.com/office/drawing/2014/main" id="{6A177F97-9862-6BB8-DD53-AA9566155F04}"/>
              </a:ext>
            </a:extLst>
          </p:cNvPr>
          <p:cNvSpPr txBox="1">
            <a:spLocks/>
          </p:cNvSpPr>
          <p:nvPr/>
        </p:nvSpPr>
        <p:spPr>
          <a:xfrm>
            <a:off x="560450" y="1676291"/>
            <a:ext cx="4086854" cy="948576"/>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Filtering the dataset is highly impactful</a:t>
            </a:r>
          </a:p>
          <a:p>
            <a:pPr marL="187325" lvl="1" indent="-176213">
              <a:spcBef>
                <a:spcPts val="0"/>
              </a:spcBef>
              <a:spcAft>
                <a:spcPts val="300"/>
              </a:spcAft>
              <a:buFont typeface="Arial" panose="020B0604020202020204" pitchFamily="34" charset="0"/>
              <a:buChar char="•"/>
            </a:pPr>
            <a:r>
              <a:rPr lang="en-US" sz="1200"/>
              <a:t>Quality: focus on subset of data that’s known to matter</a:t>
            </a:r>
          </a:p>
          <a:p>
            <a:pPr marL="187325" lvl="1" indent="-176213">
              <a:spcBef>
                <a:spcPts val="0"/>
              </a:spcBef>
              <a:spcAft>
                <a:spcPts val="300"/>
              </a:spcAft>
              <a:buFont typeface="Arial" panose="020B0604020202020204" pitchFamily="34" charset="0"/>
              <a:buChar char="•"/>
            </a:pPr>
            <a:r>
              <a:rPr lang="en-US" sz="1200"/>
              <a:t>Performance: reduce recall set size</a:t>
            </a:r>
          </a:p>
        </p:txBody>
      </p:sp>
      <p:sp>
        <p:nvSpPr>
          <p:cNvPr id="5" name="Text Placeholder 4">
            <a:extLst>
              <a:ext uri="{FF2B5EF4-FFF2-40B4-BE49-F238E27FC236}">
                <a16:creationId xmlns:a16="http://schemas.microsoft.com/office/drawing/2014/main" id="{66BA032B-FE57-463E-0C49-243205A9A863}"/>
              </a:ext>
            </a:extLst>
          </p:cNvPr>
          <p:cNvSpPr txBox="1">
            <a:spLocks/>
          </p:cNvSpPr>
          <p:nvPr/>
        </p:nvSpPr>
        <p:spPr>
          <a:xfrm>
            <a:off x="560449" y="2881147"/>
            <a:ext cx="4258977" cy="1895248"/>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How can you subset a dataset </a:t>
            </a:r>
            <a:b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b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with discrete filters?</a:t>
            </a:r>
          </a:p>
          <a:p>
            <a:pPr marL="187325" lvl="1" indent="-176213">
              <a:spcBef>
                <a:spcPts val="0"/>
              </a:spcBef>
              <a:spcAft>
                <a:spcPts val="300"/>
              </a:spcAft>
              <a:buFont typeface="Arial" panose="020B0604020202020204" pitchFamily="34" charset="0"/>
              <a:buChar char="•"/>
            </a:pPr>
            <a:r>
              <a:rPr lang="en-US" sz="1200"/>
              <a:t>Query classification by intent, topic, language, etc.</a:t>
            </a:r>
          </a:p>
          <a:p>
            <a:pPr marL="187325" lvl="1" indent="-176213">
              <a:spcBef>
                <a:spcPts val="0"/>
              </a:spcBef>
              <a:spcAft>
                <a:spcPts val="300"/>
              </a:spcAft>
              <a:buFont typeface="Arial" panose="020B0604020202020204" pitchFamily="34" charset="0"/>
              <a:buChar char="•"/>
            </a:pPr>
            <a:r>
              <a:rPr lang="en-US" sz="1200"/>
              <a:t>Filter extraction from context/history</a:t>
            </a:r>
          </a:p>
          <a:p>
            <a:pPr marL="187325" lvl="1" indent="-176213">
              <a:spcBef>
                <a:spcPts val="0"/>
              </a:spcBef>
              <a:spcAft>
                <a:spcPts val="300"/>
              </a:spcAft>
              <a:buFont typeface="Arial" panose="020B0604020202020204" pitchFamily="34" charset="0"/>
              <a:buChar char="•"/>
            </a:pPr>
            <a:endParaRPr lang="en-US" sz="1200"/>
          </a:p>
          <a:p>
            <a:pPr marL="182562" lvl="1" indent="-171450">
              <a:spcBef>
                <a:spcPts val="0"/>
              </a:spcBef>
              <a:spcAft>
                <a:spcPts val="300"/>
              </a:spcAft>
              <a:buFont typeface="Segoe UI" panose="020B0502040204020203" pitchFamily="34" charset="0"/>
              <a:buChar char="→"/>
            </a:pPr>
            <a:r>
              <a:rPr lang="en-US" sz="1200"/>
              <a:t>Azure AI Search high-performance filters work with keyword, vector, and hybrid search</a:t>
            </a:r>
          </a:p>
        </p:txBody>
      </p:sp>
      <p:sp>
        <p:nvSpPr>
          <p:cNvPr id="6" name="Text Placeholder 4">
            <a:extLst>
              <a:ext uri="{FF2B5EF4-FFF2-40B4-BE49-F238E27FC236}">
                <a16:creationId xmlns:a16="http://schemas.microsoft.com/office/drawing/2014/main" id="{9225D9C6-6803-086F-2AEA-CE309376100C}"/>
              </a:ext>
            </a:extLst>
          </p:cNvPr>
          <p:cNvSpPr txBox="1">
            <a:spLocks/>
          </p:cNvSpPr>
          <p:nvPr/>
        </p:nvSpPr>
        <p:spPr>
          <a:xfrm>
            <a:off x="560450" y="4882070"/>
            <a:ext cx="4086854" cy="1163728"/>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Multi-tenant scenarios</a:t>
            </a:r>
          </a:p>
          <a:p>
            <a:pPr marL="187325" lvl="1" indent="-176213">
              <a:spcBef>
                <a:spcPts val="0"/>
              </a:spcBef>
              <a:spcAft>
                <a:spcPts val="300"/>
              </a:spcAft>
              <a:buFont typeface="Arial" panose="020B0604020202020204" pitchFamily="34" charset="0"/>
              <a:buChar char="•"/>
            </a:pPr>
            <a:r>
              <a:rPr lang="en-US" sz="1200"/>
              <a:t>Special case of filters, data is a set partition</a:t>
            </a:r>
          </a:p>
          <a:p>
            <a:pPr marL="187325" lvl="1" indent="-176213">
              <a:spcBef>
                <a:spcPts val="0"/>
              </a:spcBef>
              <a:spcAft>
                <a:spcPts val="300"/>
              </a:spcAft>
              <a:buFont typeface="Arial" panose="020B0604020202020204" pitchFamily="34" charset="0"/>
              <a:buChar char="•"/>
            </a:pPr>
            <a:r>
              <a:rPr lang="en-US" sz="1200"/>
              <a:t>Consider whether you want vector indexes, </a:t>
            </a:r>
            <a:br>
              <a:rPr lang="en-US" sz="1200"/>
            </a:br>
            <a:r>
              <a:rPr lang="en-US" sz="1200"/>
              <a:t>brute-force search, or both</a:t>
            </a:r>
          </a:p>
        </p:txBody>
      </p:sp>
    </p:spTree>
    <p:extLst>
      <p:ext uri="{BB962C8B-B14F-4D97-AF65-F5344CB8AC3E}">
        <p14:creationId xmlns:p14="http://schemas.microsoft.com/office/powerpoint/2010/main" val="175663096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pPr algn="ctr"/>
            <a:r>
              <a:rPr lang="en-US"/>
              <a:t>Robust retrieval for RAG apps</a:t>
            </a:r>
          </a:p>
        </p:txBody>
      </p:sp>
      <p:sp>
        <p:nvSpPr>
          <p:cNvPr id="6" name="Content Placeholder 5">
            <a:extLst>
              <a:ext uri="{FF2B5EF4-FFF2-40B4-BE49-F238E27FC236}">
                <a16:creationId xmlns:a16="http://schemas.microsoft.com/office/drawing/2014/main" id="{222EA8C9-335F-A16A-AE7C-4C2C92C99336}"/>
              </a:ext>
            </a:extLst>
          </p:cNvPr>
          <p:cNvSpPr>
            <a:spLocks noGrp="1"/>
          </p:cNvSpPr>
          <p:nvPr>
            <p:ph sz="quarter" idx="10"/>
          </p:nvPr>
        </p:nvSpPr>
        <p:spPr>
          <a:xfrm>
            <a:off x="584200" y="1435100"/>
            <a:ext cx="6583680" cy="4833938"/>
          </a:xfrm>
        </p:spPr>
        <p:txBody>
          <a:bodyPr>
            <a:normAutofit/>
          </a:bodyPr>
          <a:lstStyle/>
          <a:p>
            <a:r>
              <a:rPr lang="en-US" sz="2400"/>
              <a:t>Responses only as good as retrieved data</a:t>
            </a:r>
          </a:p>
          <a:p>
            <a:r>
              <a:rPr lang="en-US" sz="2400"/>
              <a:t>Keyword search recall challenges</a:t>
            </a:r>
            <a:endParaRPr lang="en-US"/>
          </a:p>
          <a:p>
            <a:pPr lvl="1"/>
            <a:r>
              <a:rPr lang="en-US"/>
              <a:t>“vocabulary gap”</a:t>
            </a:r>
          </a:p>
          <a:p>
            <a:pPr lvl="1"/>
            <a:r>
              <a:rPr lang="en-US"/>
              <a:t>Gets worse with natural language questions</a:t>
            </a:r>
          </a:p>
          <a:p>
            <a:r>
              <a:rPr lang="en-US" sz="2400"/>
              <a:t>Vector-based retrieval finds</a:t>
            </a:r>
            <a:br>
              <a:rPr lang="en-US" sz="2400"/>
            </a:br>
            <a:r>
              <a:rPr lang="en-US" sz="2400"/>
              <a:t>documents by semantic similarity</a:t>
            </a:r>
          </a:p>
          <a:p>
            <a:pPr lvl="1"/>
            <a:r>
              <a:rPr lang="en-US"/>
              <a:t>Robust to variation in how concepts are articulated</a:t>
            </a:r>
            <a:br>
              <a:rPr lang="en-US"/>
            </a:br>
            <a:r>
              <a:rPr lang="en-US"/>
              <a:t>(word choices, morphology, specificity, etc.)</a:t>
            </a:r>
          </a:p>
        </p:txBody>
      </p:sp>
      <p:sp>
        <p:nvSpPr>
          <p:cNvPr id="7" name="Rounded Rectangle 1">
            <a:extLst>
              <a:ext uri="{FF2B5EF4-FFF2-40B4-BE49-F238E27FC236}">
                <a16:creationId xmlns:a16="http://schemas.microsoft.com/office/drawing/2014/main" id="{00DC3CEF-365B-AE74-F5B9-BAD8782C9589}"/>
              </a:ext>
              <a:ext uri="{C183D7F6-B498-43B3-948B-1728B52AA6E4}">
                <adec:decorative xmlns:adec="http://schemas.microsoft.com/office/drawing/2017/decorative" val="1"/>
              </a:ext>
            </a:extLst>
          </p:cNvPr>
          <p:cNvSpPr/>
          <p:nvPr/>
        </p:nvSpPr>
        <p:spPr bwMode="auto">
          <a:xfrm>
            <a:off x="7573482" y="1435100"/>
            <a:ext cx="4047018" cy="4833938"/>
          </a:xfrm>
          <a:prstGeom prst="roundRect">
            <a:avLst>
              <a:gd name="adj" fmla="val 2824"/>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UI Semibold"/>
                <a:ea typeface="+mn-ea"/>
                <a:cs typeface="Segoe UI" pitchFamily="34" charset="0"/>
              </a:rPr>
              <a:t>Example</a:t>
            </a:r>
          </a:p>
        </p:txBody>
      </p:sp>
      <p:sp>
        <p:nvSpPr>
          <p:cNvPr id="9" name="Rounded Rectangle 1">
            <a:extLst>
              <a:ext uri="{FF2B5EF4-FFF2-40B4-BE49-F238E27FC236}">
                <a16:creationId xmlns:a16="http://schemas.microsoft.com/office/drawing/2014/main" id="{CCD2FF03-E77C-0CB7-4EE9-5762C7A951A3}"/>
              </a:ext>
              <a:ext uri="{C183D7F6-B498-43B3-948B-1728B52AA6E4}">
                <adec:decorative xmlns:adec="http://schemas.microsoft.com/office/drawing/2017/decorative" val="1"/>
              </a:ext>
            </a:extLst>
          </p:cNvPr>
          <p:cNvSpPr/>
          <p:nvPr/>
        </p:nvSpPr>
        <p:spPr bwMode="auto">
          <a:xfrm>
            <a:off x="7573482" y="2516319"/>
            <a:ext cx="4047018" cy="2671501"/>
          </a:xfrm>
          <a:prstGeom prst="roundRect">
            <a:avLst>
              <a:gd name="adj" fmla="val 0"/>
            </a:avLst>
          </a:prstGeom>
        </p:spPr>
        <p:txBody>
          <a:bodyPr vert="horz" wrap="square" lIns="365760" tIns="0" rIns="365760" bIns="0" rtlCol="0" anchor="ctr" anchorCtr="0">
            <a:spAutoFit/>
          </a:bodyPr>
          <a:lstStyle/>
          <a:p>
            <a:pPr algn="ctr" defTabSz="932742">
              <a:spcBef>
                <a:spcPct val="20000"/>
              </a:spcBef>
              <a:buSzPct val="90000"/>
            </a:pPr>
            <a:r>
              <a:rPr lang="en-US" sz="2400">
                <a:solidFill>
                  <a:srgbClr val="C03BC4"/>
                </a:solidFill>
                <a:latin typeface="Segoe UI Semibold"/>
                <a:cs typeface="Segoe UI" panose="020B0502040204020203" pitchFamily="34" charset="0"/>
              </a:rPr>
              <a:t>Question: </a:t>
            </a:r>
          </a:p>
          <a:p>
            <a:pPr algn="ctr" defTabSz="932742">
              <a:spcBef>
                <a:spcPct val="20000"/>
              </a:spcBef>
              <a:buSzPct val="90000"/>
            </a:pPr>
            <a:r>
              <a:rPr lang="en-US" sz="2000">
                <a:solidFill>
                  <a:srgbClr val="000000"/>
                </a:solidFill>
                <a:cs typeface="Segoe UI" panose="020B0502040204020203" pitchFamily="34" charset="0"/>
              </a:rPr>
              <a:t>“Looking for lessons on underwater activities”</a:t>
            </a:r>
          </a:p>
          <a:p>
            <a:pPr algn="ctr" defTabSz="932742">
              <a:spcBef>
                <a:spcPct val="20000"/>
              </a:spcBef>
              <a:buSzPct val="90000"/>
            </a:pPr>
            <a:endParaRPr lang="en-US" sz="2400">
              <a:solidFill>
                <a:srgbClr val="000000"/>
              </a:solidFill>
              <a:cs typeface="Segoe UI" panose="020B0502040204020203" pitchFamily="34" charset="0"/>
            </a:endParaRPr>
          </a:p>
          <a:p>
            <a:pPr algn="ctr" defTabSz="932742">
              <a:spcBef>
                <a:spcPct val="20000"/>
              </a:spcBef>
              <a:buSzPct val="90000"/>
            </a:pPr>
            <a:r>
              <a:rPr lang="en-US" sz="2400">
                <a:solidFill>
                  <a:srgbClr val="F4364C"/>
                </a:solidFill>
                <a:latin typeface="Segoe UI Semibold"/>
                <a:cs typeface="Segoe UI" panose="020B0502040204020203" pitchFamily="34" charset="0"/>
              </a:rPr>
              <a:t>Won’t match:</a:t>
            </a:r>
          </a:p>
          <a:p>
            <a:pPr algn="ctr" defTabSz="932742">
              <a:spcBef>
                <a:spcPct val="20000"/>
              </a:spcBef>
              <a:buSzPct val="90000"/>
            </a:pPr>
            <a:r>
              <a:rPr lang="en-US" sz="2000">
                <a:solidFill>
                  <a:srgbClr val="000000"/>
                </a:solidFill>
                <a:cs typeface="Segoe UI" panose="020B0502040204020203" pitchFamily="34" charset="0"/>
              </a:rPr>
              <a:t>“Scuba classes”</a:t>
            </a:r>
          </a:p>
          <a:p>
            <a:pPr algn="ctr" defTabSz="932742">
              <a:spcBef>
                <a:spcPct val="20000"/>
              </a:spcBef>
              <a:buSzPct val="90000"/>
            </a:pPr>
            <a:r>
              <a:rPr lang="en-US" sz="2000">
                <a:solidFill>
                  <a:srgbClr val="000000"/>
                </a:solidFill>
                <a:cs typeface="Segoe UI" panose="020B0502040204020203" pitchFamily="34" charset="0"/>
              </a:rPr>
              <a:t>“Snorkeling group sessions”</a:t>
            </a:r>
          </a:p>
        </p:txBody>
      </p:sp>
    </p:spTree>
    <p:extLst>
      <p:ext uri="{BB962C8B-B14F-4D97-AF65-F5344CB8AC3E}">
        <p14:creationId xmlns:p14="http://schemas.microsoft.com/office/powerpoint/2010/main" val="160501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6.25E-7 -4.07407E-6 L 6.25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4.07407E-6 L 6.25E-7 0.03542 " pathEditMode="relative" rAng="0" ptsTypes="AA">
                                      <p:cBhvr>
                                        <p:cTn id="1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Announcement slide (dark) with color rotation</a:t>
            </a:r>
            <a:endParaRPr lang="en-US"/>
          </a:p>
        </p:txBody>
      </p:sp>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Rounded Corners 16">
            <a:extLst>
              <a:ext uri="{FF2B5EF4-FFF2-40B4-BE49-F238E27FC236}">
                <a16:creationId xmlns:a16="http://schemas.microsoft.com/office/drawing/2014/main" id="{9A8DC6B0-DB6C-2D74-370A-0575B4306563}"/>
              </a:ext>
              <a:ext uri="{C183D7F6-B498-43B3-948B-1728B52AA6E4}">
                <adec:decorative xmlns:adec="http://schemas.microsoft.com/office/drawing/2017/decorative" val="0"/>
              </a:ext>
            </a:extLst>
          </p:cNvPr>
          <p:cNvSpPr/>
          <p:nvPr/>
        </p:nvSpPr>
        <p:spPr bwMode="auto">
          <a:xfrm>
            <a:off x="5278541" y="1151705"/>
            <a:ext cx="163491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Announcing</a:t>
            </a:r>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528762" y="1761891"/>
            <a:ext cx="9134476" cy="55399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defRPr/>
            </a:pPr>
            <a:r>
              <a:rPr lang="en-US" sz="3600">
                <a:solidFill>
                  <a:schemeClr val="bg1"/>
                </a:solidFill>
              </a:rPr>
              <a:t>Increased Vector, Storage, Compute Capacity</a:t>
            </a:r>
            <a:endParaRPr kumimoji="0" lang="en-US" sz="3600" b="1" u="none" strike="noStrike" kern="1200" cap="none" spc="0" normalizeH="0" baseline="0" noProof="0">
              <a:ln>
                <a:noFill/>
              </a:ln>
              <a:solidFill>
                <a:schemeClr val="bg1"/>
              </a:solidFill>
              <a:effectLst/>
              <a:uLnTx/>
              <a:uFillTx/>
              <a:latin typeface="Segoe UI Semibold" panose="020B0502040204020203" pitchFamily="34" charset="0"/>
            </a:endParaRPr>
          </a:p>
        </p:txBody>
      </p:sp>
      <p:grpSp>
        <p:nvGrpSpPr>
          <p:cNvPr id="13" name="Group 12">
            <a:extLst>
              <a:ext uri="{FF2B5EF4-FFF2-40B4-BE49-F238E27FC236}">
                <a16:creationId xmlns:a16="http://schemas.microsoft.com/office/drawing/2014/main" id="{13AEC2A1-5D2E-4C76-EF21-E58BE1C4D1BA}"/>
              </a:ext>
            </a:extLst>
          </p:cNvPr>
          <p:cNvGrpSpPr/>
          <p:nvPr/>
        </p:nvGrpSpPr>
        <p:grpSpPr>
          <a:xfrm>
            <a:off x="1055687" y="2861858"/>
            <a:ext cx="10430679" cy="3338526"/>
            <a:chOff x="1055687" y="2861858"/>
            <a:chExt cx="10430679" cy="3338526"/>
          </a:xfrm>
        </p:grpSpPr>
        <p:grpSp>
          <p:nvGrpSpPr>
            <p:cNvPr id="14" name="Group 13">
              <a:extLst>
                <a:ext uri="{FF2B5EF4-FFF2-40B4-BE49-F238E27FC236}">
                  <a16:creationId xmlns:a16="http://schemas.microsoft.com/office/drawing/2014/main" id="{5642D334-A2F5-7CD6-B78C-E9A5BFAC7C1B}"/>
                </a:ext>
              </a:extLst>
            </p:cNvPr>
            <p:cNvGrpSpPr/>
            <p:nvPr/>
          </p:nvGrpSpPr>
          <p:grpSpPr>
            <a:xfrm>
              <a:off x="1055687" y="2861858"/>
              <a:ext cx="10430679" cy="3338526"/>
              <a:chOff x="1055687" y="2861858"/>
              <a:chExt cx="10430679" cy="3338526"/>
            </a:xfrm>
          </p:grpSpPr>
          <p:grpSp>
            <p:nvGrpSpPr>
              <p:cNvPr id="7" name="Group 6">
                <a:extLst>
                  <a:ext uri="{FF2B5EF4-FFF2-40B4-BE49-F238E27FC236}">
                    <a16:creationId xmlns:a16="http://schemas.microsoft.com/office/drawing/2014/main" id="{390ACFE9-B72E-9BE2-C47E-5D73F3F83B0F}"/>
                  </a:ext>
                </a:extLst>
              </p:cNvPr>
              <p:cNvGrpSpPr/>
              <p:nvPr/>
            </p:nvGrpSpPr>
            <p:grpSpPr>
              <a:xfrm>
                <a:off x="1055687" y="2862600"/>
                <a:ext cx="4817746" cy="2921895"/>
                <a:chOff x="497204" y="2398093"/>
                <a:chExt cx="4817746" cy="2921895"/>
              </a:xfrm>
            </p:grpSpPr>
            <p:sp>
              <p:nvSpPr>
                <p:cNvPr id="3" name="TextBox 2">
                  <a:extLst>
                    <a:ext uri="{FF2B5EF4-FFF2-40B4-BE49-F238E27FC236}">
                      <a16:creationId xmlns:a16="http://schemas.microsoft.com/office/drawing/2014/main" id="{BAAC809E-DCAD-9C98-DAC6-EA84F257B14F}"/>
                    </a:ext>
                  </a:extLst>
                </p:cNvPr>
                <p:cNvSpPr txBox="1"/>
                <p:nvPr/>
              </p:nvSpPr>
              <p:spPr>
                <a:xfrm>
                  <a:off x="497204" y="2398093"/>
                  <a:ext cx="4520883" cy="969496"/>
                </a:xfrm>
                <a:prstGeom prst="rect">
                  <a:avLst/>
                </a:prstGeom>
                <a:solidFill>
                  <a:schemeClr val="bg1"/>
                </a:solidFill>
              </p:spPr>
              <p:txBody>
                <a:bodyPr wrap="square">
                  <a:spAutoFit/>
                </a:bodyPr>
                <a:lstStyle/>
                <a:p>
                  <a:pPr marL="11112" lvl="1">
                    <a:spcAft>
                      <a:spcPts val="900"/>
                    </a:spcAft>
                  </a:pPr>
                  <a:r>
                    <a:rPr lang="en-US" sz="1400">
                      <a:latin typeface="+mj-lt"/>
                    </a:rPr>
                    <a:t>Same workloads can be handled with smaller tiers</a:t>
                  </a:r>
                </a:p>
                <a:p>
                  <a:pPr marL="11112" lvl="1">
                    <a:spcAft>
                      <a:spcPts val="900"/>
                    </a:spcAft>
                  </a:pPr>
                  <a:r>
                    <a:rPr lang="en-US" sz="1400">
                      <a:latin typeface="+mj-lt"/>
                    </a:rPr>
                    <a:t>Build billion-vector search services</a:t>
                  </a:r>
                </a:p>
                <a:p>
                  <a:pPr marL="11112" lvl="1">
                    <a:spcAft>
                      <a:spcPts val="900"/>
                    </a:spcAft>
                  </a:pPr>
                  <a:r>
                    <a:rPr lang="en-US" sz="1400">
                      <a:latin typeface="+mj-lt"/>
                    </a:rPr>
                    <a:t>Includes all the power of a full retrieval system</a:t>
                  </a:r>
                </a:p>
              </p:txBody>
            </p:sp>
            <p:sp>
              <p:nvSpPr>
                <p:cNvPr id="4" name="TextBox 3">
                  <a:extLst>
                    <a:ext uri="{FF2B5EF4-FFF2-40B4-BE49-F238E27FC236}">
                      <a16:creationId xmlns:a16="http://schemas.microsoft.com/office/drawing/2014/main" id="{AC455A66-4C83-E2F0-261D-36120BCDBED1}"/>
                    </a:ext>
                  </a:extLst>
                </p:cNvPr>
                <p:cNvSpPr txBox="1"/>
                <p:nvPr/>
              </p:nvSpPr>
              <p:spPr>
                <a:xfrm>
                  <a:off x="497205" y="3750328"/>
                  <a:ext cx="4817745" cy="1569660"/>
                </a:xfrm>
                <a:prstGeom prst="rect">
                  <a:avLst/>
                </a:prstGeom>
                <a:solidFill>
                  <a:schemeClr val="bg1"/>
                </a:solidFill>
              </p:spPr>
              <p:txBody>
                <a:bodyPr wrap="square">
                  <a:spAutoFit/>
                </a:bodyPr>
                <a:lstStyle/>
                <a:p>
                  <a:pPr>
                    <a:spcAft>
                      <a:spcPts val="900"/>
                    </a:spcAft>
                  </a:pPr>
                  <a:r>
                    <a:rPr lang="en-US" sz="18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cs typeface="Segoe UI" pitchFamily="34" charset="0"/>
                    </a:rPr>
                    <a:t>Details</a:t>
                  </a:r>
                </a:p>
                <a:p>
                  <a:pPr marL="222250" lvl="1" indent="-222250">
                    <a:spcAft>
                      <a:spcPts val="900"/>
                    </a:spcAft>
                    <a:buFont typeface="Arial" panose="020B0604020202020204" pitchFamily="34" charset="0"/>
                    <a:buChar char="•"/>
                  </a:pPr>
                  <a:r>
                    <a:rPr lang="en-US" sz="1200"/>
                    <a:t>Up to </a:t>
                  </a:r>
                  <a:r>
                    <a:rPr lang="en-US" sz="1200" b="1"/>
                    <a:t>12x increase </a:t>
                  </a:r>
                  <a:r>
                    <a:rPr lang="en-US" sz="1200"/>
                    <a:t>in vector density increase</a:t>
                  </a:r>
                </a:p>
                <a:p>
                  <a:pPr marL="222250" lvl="1" indent="-222250">
                    <a:spcAft>
                      <a:spcPts val="900"/>
                    </a:spcAft>
                    <a:buFont typeface="Arial" panose="020B0604020202020204" pitchFamily="34" charset="0"/>
                    <a:buChar char="•"/>
                  </a:pPr>
                  <a:r>
                    <a:rPr lang="en-US" sz="1200"/>
                    <a:t>Up to </a:t>
                  </a:r>
                  <a:r>
                    <a:rPr lang="en-US" sz="1200" b="1"/>
                    <a:t>6x total storage </a:t>
                  </a:r>
                  <a:r>
                    <a:rPr lang="en-US" sz="1200"/>
                    <a:t>limit increase</a:t>
                  </a:r>
                </a:p>
                <a:p>
                  <a:pPr marL="222250" lvl="1" indent="-222250">
                    <a:spcAft>
                      <a:spcPts val="900"/>
                    </a:spcAft>
                    <a:buFont typeface="Arial" panose="020B0604020202020204" pitchFamily="34" charset="0"/>
                    <a:buChar char="•"/>
                  </a:pPr>
                  <a:r>
                    <a:rPr lang="en-US" sz="1200" b="1"/>
                    <a:t>More compute capacity </a:t>
                  </a:r>
                  <a:r>
                    <a:rPr lang="en-US" sz="1200"/>
                    <a:t>in most tiers</a:t>
                  </a:r>
                </a:p>
                <a:p>
                  <a:pPr marL="222250" lvl="1" indent="-222250">
                    <a:spcAft>
                      <a:spcPts val="900"/>
                    </a:spcAft>
                    <a:buFont typeface="Arial" panose="020B0604020202020204" pitchFamily="34" charset="0"/>
                    <a:buChar char="•"/>
                  </a:pPr>
                  <a:r>
                    <a:rPr lang="en-US" sz="1200"/>
                    <a:t>Applies to newly created services</a:t>
                  </a:r>
                </a:p>
              </p:txBody>
            </p:sp>
          </p:grpSp>
          <p:graphicFrame>
            <p:nvGraphicFramePr>
              <p:cNvPr id="5" name="Chart 4">
                <a:extLst>
                  <a:ext uri="{FF2B5EF4-FFF2-40B4-BE49-F238E27FC236}">
                    <a16:creationId xmlns:a16="http://schemas.microsoft.com/office/drawing/2014/main" id="{3ED3AD46-E783-49ED-3043-87B00CBEA601}"/>
                  </a:ext>
                </a:extLst>
              </p:cNvPr>
              <p:cNvGraphicFramePr>
                <a:graphicFrameLocks/>
              </p:cNvGraphicFramePr>
              <p:nvPr/>
            </p:nvGraphicFramePr>
            <p:xfrm>
              <a:off x="5873433" y="2861858"/>
              <a:ext cx="5612933" cy="3338526"/>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6" name="Straight Connector 5">
              <a:extLst>
                <a:ext uri="{FF2B5EF4-FFF2-40B4-BE49-F238E27FC236}">
                  <a16:creationId xmlns:a16="http://schemas.microsoft.com/office/drawing/2014/main" id="{6FAD461E-4827-B1EA-32D4-BF745D0BC251}"/>
                </a:ext>
              </a:extLst>
            </p:cNvPr>
            <p:cNvCxnSpPr>
              <a:cxnSpLocks/>
            </p:cNvCxnSpPr>
            <p:nvPr/>
          </p:nvCxnSpPr>
          <p:spPr>
            <a:xfrm flipH="1">
              <a:off x="1157591" y="4036172"/>
              <a:ext cx="4017524"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633173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22222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42" presetClass="path" presetSubtype="0" decel="100000" fill="hold" grpId="1" nodeType="withEffect">
                                  <p:stCondLst>
                                    <p:cond delay="0"/>
                                  </p:stCondLst>
                                  <p:childTnLst>
                                    <p:animMotion origin="layout" path="M 0 0 L 0 0.03542 " pathEditMode="relative" rAng="0" ptsTypes="AA">
                                      <p:cBhvr>
                                        <p:cTn id="21" dur="700" spd="-100000" fill="hold"/>
                                        <p:tgtEl>
                                          <p:spTgt spid="10"/>
                                        </p:tgtEl>
                                        <p:attrNameLst>
                                          <p:attrName>ppt_x</p:attrName>
                                          <p:attrName>ppt_y</p:attrName>
                                        </p:attrNameLst>
                                      </p:cBhvr>
                                      <p:rCtr x="0" y="1759"/>
                                    </p:animMotion>
                                  </p:childTnLst>
                                </p:cTn>
                              </p:par>
                              <p:par>
                                <p:cTn id="22" presetID="10" presetClass="entr" presetSubtype="0" fill="hold" nodeType="withEffect">
                                  <p:stCondLst>
                                    <p:cond delay="4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nodeType="withEffect">
                                  <p:stCondLst>
                                    <p:cond delay="400"/>
                                  </p:stCondLst>
                                  <p:childTnLst>
                                    <p:animMotion origin="layout" path="M -4.375E-6 -3.7037E-7 L -4.375E-6 0.03542 " pathEditMode="relative" rAng="0" ptsTypes="AA">
                                      <p:cBhvr>
                                        <p:cTn id="26"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0" grpId="0" animBg="1"/>
      <p:bldP spid="10" grpId="1" animBg="1"/>
      <p:bldP spid="11" grpId="0"/>
      <p:bldP spid="11" grpId="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2B78-4564-0458-17CD-97420B499234}"/>
              </a:ext>
            </a:extLst>
          </p:cNvPr>
          <p:cNvSpPr>
            <a:spLocks noGrp="1"/>
          </p:cNvSpPr>
          <p:nvPr>
            <p:ph type="title"/>
          </p:nvPr>
        </p:nvSpPr>
        <p:spPr/>
        <p:txBody>
          <a:bodyPr/>
          <a:lstStyle/>
          <a:p>
            <a:r>
              <a:rPr lang="en-US"/>
              <a:t>New Expanded Capacity</a:t>
            </a:r>
          </a:p>
        </p:txBody>
      </p:sp>
      <p:graphicFrame>
        <p:nvGraphicFramePr>
          <p:cNvPr id="4" name="Content Placeholder 6">
            <a:extLst>
              <a:ext uri="{FF2B5EF4-FFF2-40B4-BE49-F238E27FC236}">
                <a16:creationId xmlns:a16="http://schemas.microsoft.com/office/drawing/2014/main" id="{80145565-040B-B2BB-EFCC-A3C56E5ED6D7}"/>
              </a:ext>
            </a:extLst>
          </p:cNvPr>
          <p:cNvGraphicFramePr>
            <a:graphicFrameLocks noGrp="1"/>
          </p:cNvGraphicFramePr>
          <p:nvPr>
            <p:ph sz="quarter" idx="10"/>
          </p:nvPr>
        </p:nvGraphicFramePr>
        <p:xfrm>
          <a:off x="584200" y="1816714"/>
          <a:ext cx="10926482" cy="3139440"/>
        </p:xfrm>
        <a:graphic>
          <a:graphicData uri="http://schemas.openxmlformats.org/drawingml/2006/table">
            <a:tbl>
              <a:tblPr firstRow="1" bandRow="1">
                <a:tableStyleId>{C083E6E3-FA7D-4D7B-A595-EF9225AFEA82}</a:tableStyleId>
              </a:tblPr>
              <a:tblGrid>
                <a:gridCol w="1560926">
                  <a:extLst>
                    <a:ext uri="{9D8B030D-6E8A-4147-A177-3AD203B41FA5}">
                      <a16:colId xmlns:a16="http://schemas.microsoft.com/office/drawing/2014/main" val="3124769561"/>
                    </a:ext>
                  </a:extLst>
                </a:gridCol>
                <a:gridCol w="1560926">
                  <a:extLst>
                    <a:ext uri="{9D8B030D-6E8A-4147-A177-3AD203B41FA5}">
                      <a16:colId xmlns:a16="http://schemas.microsoft.com/office/drawing/2014/main" val="851559686"/>
                    </a:ext>
                  </a:extLst>
                </a:gridCol>
                <a:gridCol w="1560926">
                  <a:extLst>
                    <a:ext uri="{9D8B030D-6E8A-4147-A177-3AD203B41FA5}">
                      <a16:colId xmlns:a16="http://schemas.microsoft.com/office/drawing/2014/main" val="2980451353"/>
                    </a:ext>
                  </a:extLst>
                </a:gridCol>
                <a:gridCol w="1560926">
                  <a:extLst>
                    <a:ext uri="{9D8B030D-6E8A-4147-A177-3AD203B41FA5}">
                      <a16:colId xmlns:a16="http://schemas.microsoft.com/office/drawing/2014/main" val="4189437378"/>
                    </a:ext>
                  </a:extLst>
                </a:gridCol>
                <a:gridCol w="1560926">
                  <a:extLst>
                    <a:ext uri="{9D8B030D-6E8A-4147-A177-3AD203B41FA5}">
                      <a16:colId xmlns:a16="http://schemas.microsoft.com/office/drawing/2014/main" val="2022509576"/>
                    </a:ext>
                  </a:extLst>
                </a:gridCol>
                <a:gridCol w="1560926">
                  <a:extLst>
                    <a:ext uri="{9D8B030D-6E8A-4147-A177-3AD203B41FA5}">
                      <a16:colId xmlns:a16="http://schemas.microsoft.com/office/drawing/2014/main" val="2346987327"/>
                    </a:ext>
                  </a:extLst>
                </a:gridCol>
                <a:gridCol w="1560926">
                  <a:extLst>
                    <a:ext uri="{9D8B030D-6E8A-4147-A177-3AD203B41FA5}">
                      <a16:colId xmlns:a16="http://schemas.microsoft.com/office/drawing/2014/main" val="239975510"/>
                    </a:ext>
                  </a:extLst>
                </a:gridCol>
              </a:tblGrid>
              <a:tr h="220345">
                <a:tc>
                  <a:txBody>
                    <a:bodyPr/>
                    <a:lstStyle/>
                    <a:p>
                      <a:r>
                        <a:rPr lang="en-US" b="0"/>
                        <a:t>SKU</a:t>
                      </a:r>
                    </a:p>
                  </a:txBody>
                  <a:tcPr/>
                </a:tc>
                <a:tc>
                  <a:txBody>
                    <a:bodyPr/>
                    <a:lstStyle/>
                    <a:p>
                      <a:r>
                        <a:rPr lang="en-US" b="0"/>
                        <a:t>Previous vector limit</a:t>
                      </a:r>
                    </a:p>
                  </a:txBody>
                  <a:tcPr/>
                </a:tc>
                <a:tc>
                  <a:txBody>
                    <a:bodyPr/>
                    <a:lstStyle/>
                    <a:p>
                      <a:r>
                        <a:rPr lang="en-US" b="0"/>
                        <a:t>New vector limit</a:t>
                      </a:r>
                    </a:p>
                  </a:txBody>
                  <a:tcPr>
                    <a:solidFill>
                      <a:schemeClr val="accent3"/>
                    </a:solidFill>
                  </a:tcPr>
                </a:tc>
                <a:tc>
                  <a:txBody>
                    <a:bodyPr/>
                    <a:lstStyle/>
                    <a:p>
                      <a:r>
                        <a:rPr lang="en-US" b="0"/>
                        <a:t>Previous storage limit</a:t>
                      </a:r>
                    </a:p>
                  </a:txBody>
                  <a:tcPr/>
                </a:tc>
                <a:tc>
                  <a:txBody>
                    <a:bodyPr/>
                    <a:lstStyle/>
                    <a:p>
                      <a:r>
                        <a:rPr lang="en-US" b="0"/>
                        <a:t>New storage limit</a:t>
                      </a:r>
                    </a:p>
                  </a:txBody>
                  <a:tcPr>
                    <a:solidFill>
                      <a:schemeClr val="accent3"/>
                    </a:solidFill>
                  </a:tcPr>
                </a:tc>
                <a:tc>
                  <a:txBody>
                    <a:bodyPr/>
                    <a:lstStyle/>
                    <a:p>
                      <a:r>
                        <a:rPr lang="en-US" b="0"/>
                        <a:t>Previous max service size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New max Service size</a:t>
                      </a:r>
                    </a:p>
                    <a:p>
                      <a:endParaRPr lang="en-US" b="0"/>
                    </a:p>
                  </a:txBody>
                  <a:tcPr>
                    <a:solidFill>
                      <a:schemeClr val="accent3"/>
                    </a:solidFill>
                  </a:tcPr>
                </a:tc>
                <a:extLst>
                  <a:ext uri="{0D108BD9-81ED-4DB2-BD59-A6C34878D82A}">
                    <a16:rowId xmlns:a16="http://schemas.microsoft.com/office/drawing/2014/main" val="2250921342"/>
                  </a:ext>
                </a:extLst>
              </a:tr>
              <a:tr h="370840">
                <a:tc>
                  <a:txBody>
                    <a:bodyPr/>
                    <a:lstStyle/>
                    <a:p>
                      <a:r>
                        <a:rPr lang="en-US"/>
                        <a:t>Basic</a:t>
                      </a:r>
                    </a:p>
                  </a:txBody>
                  <a:tcPr/>
                </a:tc>
                <a:tc>
                  <a:txBody>
                    <a:bodyPr/>
                    <a:lstStyle/>
                    <a:p>
                      <a:pPr algn="r"/>
                      <a:r>
                        <a:rPr lang="en-US"/>
                        <a:t>1</a:t>
                      </a:r>
                    </a:p>
                  </a:txBody>
                  <a:tcPr/>
                </a:tc>
                <a:tc>
                  <a:txBody>
                    <a:bodyPr/>
                    <a:lstStyle/>
                    <a:p>
                      <a:pPr algn="r"/>
                      <a:r>
                        <a:rPr lang="en-US"/>
                        <a:t>5 (5x)</a:t>
                      </a:r>
                    </a:p>
                  </a:txBody>
                  <a:tcPr>
                    <a:solidFill>
                      <a:schemeClr val="accent3"/>
                    </a:solidFill>
                  </a:tcPr>
                </a:tc>
                <a:tc>
                  <a:txBody>
                    <a:bodyPr/>
                    <a:lstStyle/>
                    <a:p>
                      <a:pPr algn="r"/>
                      <a:r>
                        <a:rPr lang="en-US"/>
                        <a:t>2</a:t>
                      </a:r>
                    </a:p>
                  </a:txBody>
                  <a:tcPr/>
                </a:tc>
                <a:tc>
                  <a:txBody>
                    <a:bodyPr/>
                    <a:lstStyle/>
                    <a:p>
                      <a:pPr algn="r"/>
                      <a:r>
                        <a:rPr lang="en-US"/>
                        <a:t>15 (7.5x)</a:t>
                      </a:r>
                    </a:p>
                  </a:txBody>
                  <a:tcPr>
                    <a:solidFill>
                      <a:schemeClr val="accent3"/>
                    </a:solidFill>
                  </a:tcPr>
                </a:tc>
                <a:tc>
                  <a:txBody>
                    <a:bodyPr/>
                    <a:lstStyle/>
                    <a:p>
                      <a:pPr algn="r"/>
                      <a:r>
                        <a:rPr lang="en-US"/>
                        <a:t>2 GB</a:t>
                      </a:r>
                    </a:p>
                  </a:txBody>
                  <a:tcPr/>
                </a:tc>
                <a:tc>
                  <a:txBody>
                    <a:bodyPr/>
                    <a:lstStyle/>
                    <a:p>
                      <a:pPr algn="r"/>
                      <a:r>
                        <a:rPr lang="en-US"/>
                        <a:t>45 GB</a:t>
                      </a:r>
                    </a:p>
                  </a:txBody>
                  <a:tcPr>
                    <a:solidFill>
                      <a:schemeClr val="accent3"/>
                    </a:solidFill>
                  </a:tcPr>
                </a:tc>
                <a:extLst>
                  <a:ext uri="{0D108BD9-81ED-4DB2-BD59-A6C34878D82A}">
                    <a16:rowId xmlns:a16="http://schemas.microsoft.com/office/drawing/2014/main" val="249958004"/>
                  </a:ext>
                </a:extLst>
              </a:tr>
              <a:tr h="370840">
                <a:tc>
                  <a:txBody>
                    <a:bodyPr/>
                    <a:lstStyle/>
                    <a:p>
                      <a:r>
                        <a:rPr lang="en-US"/>
                        <a:t>S1</a:t>
                      </a:r>
                    </a:p>
                  </a:txBody>
                  <a:tcPr/>
                </a:tc>
                <a:tc>
                  <a:txBody>
                    <a:bodyPr/>
                    <a:lstStyle/>
                    <a:p>
                      <a:pPr algn="r"/>
                      <a:r>
                        <a:rPr lang="en-US"/>
                        <a:t>3</a:t>
                      </a:r>
                    </a:p>
                  </a:txBody>
                  <a:tcPr/>
                </a:tc>
                <a:tc>
                  <a:txBody>
                    <a:bodyPr/>
                    <a:lstStyle/>
                    <a:p>
                      <a:pPr algn="r"/>
                      <a:r>
                        <a:rPr lang="en-US"/>
                        <a:t>35 (11.5x)</a:t>
                      </a:r>
                    </a:p>
                  </a:txBody>
                  <a:tcPr>
                    <a:solidFill>
                      <a:schemeClr val="accent3"/>
                    </a:solidFill>
                  </a:tcPr>
                </a:tc>
                <a:tc>
                  <a:txBody>
                    <a:bodyPr/>
                    <a:lstStyle/>
                    <a:p>
                      <a:pPr algn="r"/>
                      <a:r>
                        <a:rPr lang="en-US"/>
                        <a:t>25</a:t>
                      </a:r>
                    </a:p>
                  </a:txBody>
                  <a:tcPr/>
                </a:tc>
                <a:tc>
                  <a:txBody>
                    <a:bodyPr/>
                    <a:lstStyle/>
                    <a:p>
                      <a:pPr algn="r"/>
                      <a:r>
                        <a:rPr lang="en-US"/>
                        <a:t>160 (6.4x)</a:t>
                      </a:r>
                    </a:p>
                  </a:txBody>
                  <a:tcPr>
                    <a:solidFill>
                      <a:schemeClr val="accent3"/>
                    </a:solidFill>
                  </a:tcPr>
                </a:tc>
                <a:tc>
                  <a:txBody>
                    <a:bodyPr/>
                    <a:lstStyle/>
                    <a:p>
                      <a:pPr algn="r"/>
                      <a:r>
                        <a:rPr lang="en-US"/>
                        <a:t>300 GB</a:t>
                      </a:r>
                    </a:p>
                  </a:txBody>
                  <a:tcPr/>
                </a:tc>
                <a:tc>
                  <a:txBody>
                    <a:bodyPr/>
                    <a:lstStyle/>
                    <a:p>
                      <a:pPr algn="r"/>
                      <a:r>
                        <a:rPr lang="en-US"/>
                        <a:t>1.88 TB</a:t>
                      </a:r>
                    </a:p>
                  </a:txBody>
                  <a:tcPr>
                    <a:solidFill>
                      <a:schemeClr val="accent3"/>
                    </a:solidFill>
                  </a:tcPr>
                </a:tc>
                <a:extLst>
                  <a:ext uri="{0D108BD9-81ED-4DB2-BD59-A6C34878D82A}">
                    <a16:rowId xmlns:a16="http://schemas.microsoft.com/office/drawing/2014/main" val="1743084830"/>
                  </a:ext>
                </a:extLst>
              </a:tr>
              <a:tr h="370840">
                <a:tc>
                  <a:txBody>
                    <a:bodyPr/>
                    <a:lstStyle/>
                    <a:p>
                      <a:r>
                        <a:rPr lang="en-US"/>
                        <a:t>S2</a:t>
                      </a:r>
                    </a:p>
                  </a:txBody>
                  <a:tcPr/>
                </a:tc>
                <a:tc>
                  <a:txBody>
                    <a:bodyPr/>
                    <a:lstStyle/>
                    <a:p>
                      <a:pPr algn="r"/>
                      <a:r>
                        <a:rPr lang="en-US"/>
                        <a:t>12</a:t>
                      </a:r>
                    </a:p>
                  </a:txBody>
                  <a:tcPr/>
                </a:tc>
                <a:tc>
                  <a:txBody>
                    <a:bodyPr/>
                    <a:lstStyle/>
                    <a:p>
                      <a:pPr algn="r"/>
                      <a:r>
                        <a:rPr lang="en-US"/>
                        <a:t>150 (12.5x)</a:t>
                      </a:r>
                    </a:p>
                  </a:txBody>
                  <a:tcPr>
                    <a:solidFill>
                      <a:schemeClr val="accent3"/>
                    </a:solidFill>
                  </a:tcPr>
                </a:tc>
                <a:tc>
                  <a:txBody>
                    <a:bodyPr/>
                    <a:lstStyle/>
                    <a:p>
                      <a:pPr algn="r"/>
                      <a:r>
                        <a:rPr lang="en-US"/>
                        <a:t>100</a:t>
                      </a:r>
                    </a:p>
                  </a:txBody>
                  <a:tcPr/>
                </a:tc>
                <a:tc>
                  <a:txBody>
                    <a:bodyPr/>
                    <a:lstStyle/>
                    <a:p>
                      <a:pPr algn="r"/>
                      <a:r>
                        <a:rPr lang="en-US"/>
                        <a:t>512 (5x)</a:t>
                      </a:r>
                    </a:p>
                  </a:txBody>
                  <a:tcPr>
                    <a:solidFill>
                      <a:schemeClr val="accent3"/>
                    </a:solidFill>
                  </a:tcPr>
                </a:tc>
                <a:tc>
                  <a:txBody>
                    <a:bodyPr/>
                    <a:lstStyle/>
                    <a:p>
                      <a:pPr algn="r"/>
                      <a:r>
                        <a:rPr lang="en-US"/>
                        <a:t>1.2 TB</a:t>
                      </a:r>
                    </a:p>
                  </a:txBody>
                  <a:tcPr/>
                </a:tc>
                <a:tc>
                  <a:txBody>
                    <a:bodyPr/>
                    <a:lstStyle/>
                    <a:p>
                      <a:pPr algn="r"/>
                      <a:r>
                        <a:rPr lang="en-US"/>
                        <a:t>6 TB</a:t>
                      </a:r>
                    </a:p>
                  </a:txBody>
                  <a:tcPr>
                    <a:solidFill>
                      <a:schemeClr val="accent3"/>
                    </a:solidFill>
                  </a:tcPr>
                </a:tc>
                <a:extLst>
                  <a:ext uri="{0D108BD9-81ED-4DB2-BD59-A6C34878D82A}">
                    <a16:rowId xmlns:a16="http://schemas.microsoft.com/office/drawing/2014/main" val="378629317"/>
                  </a:ext>
                </a:extLst>
              </a:tr>
              <a:tr h="370840">
                <a:tc>
                  <a:txBody>
                    <a:bodyPr/>
                    <a:lstStyle/>
                    <a:p>
                      <a:r>
                        <a:rPr lang="en-US"/>
                        <a:t>S3</a:t>
                      </a:r>
                    </a:p>
                  </a:txBody>
                  <a:tcPr/>
                </a:tc>
                <a:tc>
                  <a:txBody>
                    <a:bodyPr/>
                    <a:lstStyle/>
                    <a:p>
                      <a:pPr algn="r"/>
                      <a:r>
                        <a:rPr lang="en-US"/>
                        <a:t>36</a:t>
                      </a:r>
                    </a:p>
                  </a:txBody>
                  <a:tcPr/>
                </a:tc>
                <a:tc>
                  <a:txBody>
                    <a:bodyPr/>
                    <a:lstStyle/>
                    <a:p>
                      <a:pPr algn="r"/>
                      <a:r>
                        <a:rPr lang="en-US"/>
                        <a:t>300 (8.3x)</a:t>
                      </a:r>
                    </a:p>
                  </a:txBody>
                  <a:tcPr>
                    <a:solidFill>
                      <a:schemeClr val="accent3"/>
                    </a:solidFill>
                  </a:tcPr>
                </a:tc>
                <a:tc>
                  <a:txBody>
                    <a:bodyPr/>
                    <a:lstStyle/>
                    <a:p>
                      <a:pPr algn="r"/>
                      <a:r>
                        <a:rPr lang="en-US"/>
                        <a:t>200</a:t>
                      </a:r>
                    </a:p>
                  </a:txBody>
                  <a:tcPr/>
                </a:tc>
                <a:tc>
                  <a:txBody>
                    <a:bodyPr/>
                    <a:lstStyle/>
                    <a:p>
                      <a:pPr algn="r"/>
                      <a:r>
                        <a:rPr lang="en-US"/>
                        <a:t>1024 (5x)</a:t>
                      </a:r>
                    </a:p>
                  </a:txBody>
                  <a:tcPr>
                    <a:solidFill>
                      <a:schemeClr val="accent3"/>
                    </a:solidFill>
                  </a:tcPr>
                </a:tc>
                <a:tc>
                  <a:txBody>
                    <a:bodyPr/>
                    <a:lstStyle/>
                    <a:p>
                      <a:pPr algn="r"/>
                      <a:r>
                        <a:rPr lang="en-US"/>
                        <a:t>2.4 TB</a:t>
                      </a:r>
                    </a:p>
                  </a:txBody>
                  <a:tcPr/>
                </a:tc>
                <a:tc>
                  <a:txBody>
                    <a:bodyPr/>
                    <a:lstStyle/>
                    <a:p>
                      <a:pPr algn="r"/>
                      <a:r>
                        <a:rPr lang="en-US"/>
                        <a:t>12 TB</a:t>
                      </a:r>
                    </a:p>
                  </a:txBody>
                  <a:tcPr>
                    <a:solidFill>
                      <a:schemeClr val="accent3"/>
                    </a:solidFill>
                  </a:tcPr>
                </a:tc>
                <a:extLst>
                  <a:ext uri="{0D108BD9-81ED-4DB2-BD59-A6C34878D82A}">
                    <a16:rowId xmlns:a16="http://schemas.microsoft.com/office/drawing/2014/main" val="1530370897"/>
                  </a:ext>
                </a:extLst>
              </a:tr>
              <a:tr h="370840">
                <a:tc>
                  <a:txBody>
                    <a:bodyPr/>
                    <a:lstStyle/>
                    <a:p>
                      <a:r>
                        <a:rPr lang="en-US"/>
                        <a:t>L1</a:t>
                      </a:r>
                    </a:p>
                  </a:txBody>
                  <a:tcPr/>
                </a:tc>
                <a:tc>
                  <a:txBody>
                    <a:bodyPr/>
                    <a:lstStyle/>
                    <a:p>
                      <a:pPr algn="r"/>
                      <a:r>
                        <a:rPr lang="en-US"/>
                        <a:t>12</a:t>
                      </a:r>
                    </a:p>
                  </a:txBody>
                  <a:tcPr/>
                </a:tc>
                <a:tc>
                  <a:txBody>
                    <a:bodyPr/>
                    <a:lstStyle/>
                    <a:p>
                      <a:pPr algn="r"/>
                      <a:r>
                        <a:rPr lang="en-US"/>
                        <a:t>150 (12.5x)</a:t>
                      </a:r>
                    </a:p>
                  </a:txBody>
                  <a:tcPr>
                    <a:solidFill>
                      <a:schemeClr val="accent3"/>
                    </a:solidFill>
                  </a:tcPr>
                </a:tc>
                <a:tc>
                  <a:txBody>
                    <a:bodyPr/>
                    <a:lstStyle/>
                    <a:p>
                      <a:pPr algn="r"/>
                      <a:r>
                        <a:rPr lang="en-US"/>
                        <a:t>1024</a:t>
                      </a:r>
                    </a:p>
                  </a:txBody>
                  <a:tcPr/>
                </a:tc>
                <a:tc>
                  <a:txBody>
                    <a:bodyPr/>
                    <a:lstStyle/>
                    <a:p>
                      <a:pPr algn="r"/>
                      <a:r>
                        <a:rPr lang="en-US"/>
                        <a:t>2048 (2x)</a:t>
                      </a:r>
                    </a:p>
                  </a:txBody>
                  <a:tcPr>
                    <a:solidFill>
                      <a:schemeClr val="accent3"/>
                    </a:solidFill>
                  </a:tcPr>
                </a:tc>
                <a:tc>
                  <a:txBody>
                    <a:bodyPr/>
                    <a:lstStyle/>
                    <a:p>
                      <a:pPr algn="r"/>
                      <a:r>
                        <a:rPr lang="en-US"/>
                        <a:t>12 TB</a:t>
                      </a:r>
                    </a:p>
                  </a:txBody>
                  <a:tcPr/>
                </a:tc>
                <a:tc>
                  <a:txBody>
                    <a:bodyPr/>
                    <a:lstStyle/>
                    <a:p>
                      <a:pPr algn="r"/>
                      <a:r>
                        <a:rPr lang="en-US"/>
                        <a:t>24 TB</a:t>
                      </a:r>
                    </a:p>
                  </a:txBody>
                  <a:tcPr>
                    <a:solidFill>
                      <a:schemeClr val="accent3"/>
                    </a:solidFill>
                  </a:tcPr>
                </a:tc>
                <a:extLst>
                  <a:ext uri="{0D108BD9-81ED-4DB2-BD59-A6C34878D82A}">
                    <a16:rowId xmlns:a16="http://schemas.microsoft.com/office/drawing/2014/main" val="2754519630"/>
                  </a:ext>
                </a:extLst>
              </a:tr>
              <a:tr h="370840">
                <a:tc>
                  <a:txBody>
                    <a:bodyPr/>
                    <a:lstStyle/>
                    <a:p>
                      <a:r>
                        <a:rPr lang="en-US"/>
                        <a:t>L2</a:t>
                      </a:r>
                    </a:p>
                  </a:txBody>
                  <a:tcPr/>
                </a:tc>
                <a:tc>
                  <a:txBody>
                    <a:bodyPr/>
                    <a:lstStyle/>
                    <a:p>
                      <a:pPr algn="r"/>
                      <a:r>
                        <a:rPr lang="en-US"/>
                        <a:t>36</a:t>
                      </a:r>
                    </a:p>
                  </a:txBody>
                  <a:tcPr/>
                </a:tc>
                <a:tc>
                  <a:txBody>
                    <a:bodyPr/>
                    <a:lstStyle/>
                    <a:p>
                      <a:pPr algn="r"/>
                      <a:r>
                        <a:rPr lang="en-US"/>
                        <a:t>300 (8.3x)</a:t>
                      </a:r>
                    </a:p>
                  </a:txBody>
                  <a:tcPr>
                    <a:solidFill>
                      <a:schemeClr val="accent3"/>
                    </a:solidFill>
                  </a:tcPr>
                </a:tc>
                <a:tc>
                  <a:txBody>
                    <a:bodyPr/>
                    <a:lstStyle/>
                    <a:p>
                      <a:pPr algn="r"/>
                      <a:r>
                        <a:rPr lang="en-US"/>
                        <a:t>2048</a:t>
                      </a:r>
                    </a:p>
                  </a:txBody>
                  <a:tcPr/>
                </a:tc>
                <a:tc>
                  <a:txBody>
                    <a:bodyPr/>
                    <a:lstStyle/>
                    <a:p>
                      <a:pPr algn="r"/>
                      <a:r>
                        <a:rPr lang="en-US"/>
                        <a:t>4096 (2x)</a:t>
                      </a:r>
                    </a:p>
                  </a:txBody>
                  <a:tcPr>
                    <a:solidFill>
                      <a:schemeClr val="accent3"/>
                    </a:solidFill>
                  </a:tcPr>
                </a:tc>
                <a:tc>
                  <a:txBody>
                    <a:bodyPr/>
                    <a:lstStyle/>
                    <a:p>
                      <a:pPr algn="r"/>
                      <a:r>
                        <a:rPr lang="en-US"/>
                        <a:t>24 TB</a:t>
                      </a:r>
                    </a:p>
                  </a:txBody>
                  <a:tcPr/>
                </a:tc>
                <a:tc>
                  <a:txBody>
                    <a:bodyPr/>
                    <a:lstStyle/>
                    <a:p>
                      <a:pPr algn="r"/>
                      <a:r>
                        <a:rPr lang="en-US"/>
                        <a:t>48 TB</a:t>
                      </a:r>
                    </a:p>
                  </a:txBody>
                  <a:tcPr>
                    <a:solidFill>
                      <a:schemeClr val="accent3"/>
                    </a:solidFill>
                  </a:tcPr>
                </a:tc>
                <a:extLst>
                  <a:ext uri="{0D108BD9-81ED-4DB2-BD59-A6C34878D82A}">
                    <a16:rowId xmlns:a16="http://schemas.microsoft.com/office/drawing/2014/main" val="3981408772"/>
                  </a:ext>
                </a:extLst>
              </a:tr>
            </a:tbl>
          </a:graphicData>
        </a:graphic>
      </p:graphicFrame>
      <p:sp>
        <p:nvSpPr>
          <p:cNvPr id="5" name="TextBox 4">
            <a:extLst>
              <a:ext uri="{FF2B5EF4-FFF2-40B4-BE49-F238E27FC236}">
                <a16:creationId xmlns:a16="http://schemas.microsoft.com/office/drawing/2014/main" id="{E0036C79-8930-813C-FD75-E0053AEAD120}"/>
              </a:ext>
            </a:extLst>
          </p:cNvPr>
          <p:cNvSpPr txBox="1"/>
          <p:nvPr/>
        </p:nvSpPr>
        <p:spPr>
          <a:xfrm>
            <a:off x="584200" y="5761670"/>
            <a:ext cx="7253076" cy="635559"/>
          </a:xfrm>
          <a:prstGeom prst="rect">
            <a:avLst/>
          </a:prstGeom>
          <a:noFill/>
        </p:spPr>
        <p:txBody>
          <a:bodyPr wrap="none" rtlCol="0">
            <a:spAutoFit/>
          </a:bodyPr>
          <a:lstStyle/>
          <a:p>
            <a:pPr marL="285750" indent="-285750">
              <a:buFont typeface="Wingdings" panose="05000000000000000000" pitchFamily="2" charset="2"/>
              <a:buChar char="à"/>
            </a:pPr>
            <a:r>
              <a:rPr lang="en-US"/>
              <a:t>Basic SKU now supports up to 3 partitions, up from a single partition</a:t>
            </a:r>
          </a:p>
          <a:p>
            <a:pPr marL="285750" indent="-285750">
              <a:buFont typeface="Wingdings" panose="05000000000000000000" pitchFamily="2" charset="2"/>
              <a:buChar char="à"/>
            </a:pPr>
            <a:r>
              <a:rPr lang="en-US"/>
              <a:t>Limits are GB/partition</a:t>
            </a:r>
          </a:p>
        </p:txBody>
      </p:sp>
    </p:spTree>
    <p:extLst>
      <p:ext uri="{BB962C8B-B14F-4D97-AF65-F5344CB8AC3E}">
        <p14:creationId xmlns:p14="http://schemas.microsoft.com/office/powerpoint/2010/main" val="31058133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F16BE-2E99-C5AC-D98F-3D748A5DB767}"/>
              </a:ext>
            </a:extLst>
          </p:cNvPr>
          <p:cNvSpPr>
            <a:spLocks noGrp="1"/>
          </p:cNvSpPr>
          <p:nvPr>
            <p:ph type="title"/>
          </p:nvPr>
        </p:nvSpPr>
        <p:spPr>
          <a:xfrm>
            <a:off x="588263" y="457200"/>
            <a:ext cx="11018520" cy="553998"/>
          </a:xfrm>
        </p:spPr>
        <p:txBody>
          <a:bodyPr wrap="square" anchor="t">
            <a:normAutofit/>
          </a:bodyPr>
          <a:lstStyle/>
          <a:p>
            <a:r>
              <a:rPr lang="en-IN" dirty="0"/>
              <a:t>Large Language Models (LLMs)</a:t>
            </a:r>
          </a:p>
        </p:txBody>
      </p:sp>
      <p:pic>
        <p:nvPicPr>
          <p:cNvPr id="5" name="Content Placeholder 4" descr="Artificial Intelligence digital concept with brain shape">
            <a:extLst>
              <a:ext uri="{FF2B5EF4-FFF2-40B4-BE49-F238E27FC236}">
                <a16:creationId xmlns:a16="http://schemas.microsoft.com/office/drawing/2014/main" id="{BBCD8039-3573-45E6-8F74-543FEB267548}"/>
              </a:ext>
            </a:extLst>
          </p:cNvPr>
          <p:cNvPicPr>
            <a:picLocks noGrp="1" noChangeAspect="1"/>
          </p:cNvPicPr>
          <p:nvPr>
            <p:ph sz="quarter" idx="12"/>
          </p:nvPr>
        </p:nvPicPr>
        <p:blipFill>
          <a:blip r:embed="rId3"/>
          <a:srcRect l="8038" r="11100" b="-1"/>
          <a:stretch/>
        </p:blipFill>
        <p:spPr>
          <a:xfrm>
            <a:off x="584200" y="1435100"/>
            <a:ext cx="5211763" cy="4833938"/>
          </a:xfrm>
          <a:noFill/>
        </p:spPr>
      </p:pic>
      <p:sp>
        <p:nvSpPr>
          <p:cNvPr id="4" name="Content Placeholder 3">
            <a:extLst>
              <a:ext uri="{FF2B5EF4-FFF2-40B4-BE49-F238E27FC236}">
                <a16:creationId xmlns:a16="http://schemas.microsoft.com/office/drawing/2014/main" id="{FCE14F2C-AF24-6C4B-9A78-13C8B36A47C8}"/>
              </a:ext>
            </a:extLst>
          </p:cNvPr>
          <p:cNvSpPr>
            <a:spLocks noGrp="1"/>
          </p:cNvSpPr>
          <p:nvPr>
            <p:ph sz="quarter" idx="13"/>
          </p:nvPr>
        </p:nvSpPr>
        <p:spPr>
          <a:xfrm>
            <a:off x="6389688" y="1435100"/>
            <a:ext cx="5219700" cy="4833938"/>
          </a:xfrm>
        </p:spPr>
        <p:txBody>
          <a:bodyPr wrap="square">
            <a:normAutofit/>
          </a:bodyPr>
          <a:lstStyle/>
          <a:p>
            <a:pPr>
              <a:lnSpc>
                <a:spcPct val="90000"/>
              </a:lnSpc>
              <a:buFont typeface="Wingdings" panose="05000000000000000000" pitchFamily="2" charset="2"/>
              <a:buChar char="ü"/>
            </a:pPr>
            <a:r>
              <a:rPr lang="en-US" sz="2000" b="0" i="0" dirty="0">
                <a:effectLst/>
              </a:rPr>
              <a:t>LLMs are AI models designed for language understanding.</a:t>
            </a:r>
          </a:p>
          <a:p>
            <a:pPr>
              <a:lnSpc>
                <a:spcPct val="90000"/>
              </a:lnSpc>
              <a:buFont typeface="Wingdings" panose="05000000000000000000" pitchFamily="2" charset="2"/>
              <a:buChar char="ü"/>
            </a:pPr>
            <a:r>
              <a:rPr lang="en-US" sz="2000" b="0" i="0" dirty="0">
                <a:effectLst/>
              </a:rPr>
              <a:t>They generate human-like text based on input prompts.</a:t>
            </a:r>
          </a:p>
          <a:p>
            <a:pPr>
              <a:lnSpc>
                <a:spcPct val="90000"/>
              </a:lnSpc>
              <a:buFont typeface="Wingdings" panose="05000000000000000000" pitchFamily="2" charset="2"/>
              <a:buChar char="ü"/>
            </a:pPr>
            <a:r>
              <a:rPr lang="en-US" sz="2000" b="0" i="0" dirty="0">
                <a:effectLst/>
              </a:rPr>
              <a:t>Training involves vast datasets and complex algorithms.</a:t>
            </a:r>
          </a:p>
          <a:p>
            <a:pPr>
              <a:lnSpc>
                <a:spcPct val="90000"/>
              </a:lnSpc>
              <a:buFont typeface="Wingdings" panose="05000000000000000000" pitchFamily="2" charset="2"/>
              <a:buChar char="ü"/>
            </a:pPr>
            <a:r>
              <a:rPr lang="en-US" sz="2000" b="0" i="0" dirty="0">
                <a:effectLst/>
              </a:rPr>
              <a:t>Applications range from chatbots to content generation.</a:t>
            </a:r>
          </a:p>
          <a:p>
            <a:pPr>
              <a:lnSpc>
                <a:spcPct val="90000"/>
              </a:lnSpc>
              <a:buFont typeface="Wingdings" panose="05000000000000000000" pitchFamily="2" charset="2"/>
              <a:buChar char="ü"/>
            </a:pPr>
            <a:r>
              <a:rPr lang="en-US" sz="2000" b="0" i="0" dirty="0">
                <a:effectLst/>
              </a:rPr>
              <a:t>LLMs are trained on billions of parameters, enabling them to understand and generate complex language patterns.</a:t>
            </a:r>
          </a:p>
          <a:p>
            <a:pPr>
              <a:lnSpc>
                <a:spcPct val="90000"/>
              </a:lnSpc>
              <a:buFont typeface="Wingdings" panose="05000000000000000000" pitchFamily="2" charset="2"/>
              <a:buChar char="ü"/>
            </a:pPr>
            <a:r>
              <a:rPr lang="en-US" sz="2000" b="0" i="0" dirty="0">
                <a:effectLst/>
              </a:rPr>
              <a:t>Fine-tuning involves adjusting these parameters on specific datasets to improve performance on particular tasks.</a:t>
            </a:r>
          </a:p>
        </p:txBody>
      </p:sp>
    </p:spTree>
    <p:extLst>
      <p:ext uri="{BB962C8B-B14F-4D97-AF65-F5344CB8AC3E}">
        <p14:creationId xmlns:p14="http://schemas.microsoft.com/office/powerpoint/2010/main" val="400175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CCBA1-765A-E30B-407E-1F5A1DD492EE}"/>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F80FA4EB-7C10-E0B1-B2AF-30842616ABFE}"/>
              </a:ext>
              <a:ext uri="{C183D7F6-B498-43B3-948B-1728B52AA6E4}">
                <adec:decorative xmlns:adec="http://schemas.microsoft.com/office/drawing/2017/decorative" val="1"/>
              </a:ext>
            </a:extLst>
          </p:cNvPr>
          <p:cNvSpPr/>
          <p:nvPr/>
        </p:nvSpPr>
        <p:spPr bwMode="auto">
          <a:xfrm>
            <a:off x="5580821" y="1315534"/>
            <a:ext cx="4657461"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1055" name="Title 1054">
            <a:extLst>
              <a:ext uri="{FF2B5EF4-FFF2-40B4-BE49-F238E27FC236}">
                <a16:creationId xmlns:a16="http://schemas.microsoft.com/office/drawing/2014/main" id="{F6A6E71A-0F38-F8BF-6256-EB87D0669210}"/>
              </a:ext>
            </a:extLst>
          </p:cNvPr>
          <p:cNvSpPr>
            <a:spLocks noGrp="1"/>
          </p:cNvSpPr>
          <p:nvPr>
            <p:ph type="title"/>
          </p:nvPr>
        </p:nvSpPr>
        <p:spPr/>
        <p:txBody>
          <a:bodyPr/>
          <a:lstStyle/>
          <a:p>
            <a:r>
              <a:rPr lang="en-US" dirty="0"/>
              <a:t>The limitations of LLMS</a:t>
            </a:r>
          </a:p>
        </p:txBody>
      </p:sp>
      <p:pic>
        <p:nvPicPr>
          <p:cNvPr id="12" name="Picture 11" descr="Screenshot of a conversation with an LLM demonstrating outdated public knowledge.">
            <a:extLst>
              <a:ext uri="{FF2B5EF4-FFF2-40B4-BE49-F238E27FC236}">
                <a16:creationId xmlns:a16="http://schemas.microsoft.com/office/drawing/2014/main" id="{88295E90-5364-2D96-AF4D-D3F2525A36F3}"/>
              </a:ext>
            </a:extLst>
          </p:cNvPr>
          <p:cNvPicPr>
            <a:picLocks noChangeAspect="1"/>
          </p:cNvPicPr>
          <p:nvPr/>
        </p:nvPicPr>
        <p:blipFill>
          <a:blip r:embed="rId3"/>
          <a:srcRect/>
          <a:stretch/>
        </p:blipFill>
        <p:spPr>
          <a:xfrm>
            <a:off x="588263" y="1449811"/>
            <a:ext cx="5597594" cy="2951922"/>
          </a:xfrm>
          <a:prstGeom prst="roundRect">
            <a:avLst>
              <a:gd name="adj" fmla="val 506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15" name="TextBox 14">
            <a:extLst>
              <a:ext uri="{FF2B5EF4-FFF2-40B4-BE49-F238E27FC236}">
                <a16:creationId xmlns:a16="http://schemas.microsoft.com/office/drawing/2014/main" id="{4BEFDC18-7B27-93E1-3BA9-0EA4394C1CC2}"/>
              </a:ext>
            </a:extLst>
          </p:cNvPr>
          <p:cNvSpPr txBox="1"/>
          <p:nvPr/>
        </p:nvSpPr>
        <p:spPr>
          <a:xfrm>
            <a:off x="6619534" y="1500074"/>
            <a:ext cx="3273368" cy="307777"/>
          </a:xfrm>
          <a:prstGeom prst="rect">
            <a:avLst/>
          </a:prstGeom>
          <a:noFill/>
        </p:spPr>
        <p:txBody>
          <a:bodyPr wrap="square" lIns="0" tIns="0" rIns="0" bIns="0" rtlCol="0">
            <a:spAutoFit/>
          </a:bodyPr>
          <a:lstStyle/>
          <a:p>
            <a:pPr algn="l"/>
            <a:r>
              <a:rPr lang="en-US" sz="2000">
                <a:latin typeface="+mj-lt"/>
              </a:rPr>
              <a:t>Outdated public knowledge</a:t>
            </a:r>
          </a:p>
        </p:txBody>
      </p:sp>
      <p:sp>
        <p:nvSpPr>
          <p:cNvPr id="2" name="Rounded Rectangle 1">
            <a:extLst>
              <a:ext uri="{FF2B5EF4-FFF2-40B4-BE49-F238E27FC236}">
                <a16:creationId xmlns:a16="http://schemas.microsoft.com/office/drawing/2014/main" id="{A317F408-D441-E352-5942-E5E6509A326D}"/>
              </a:ext>
              <a:ext uri="{C183D7F6-B498-43B3-948B-1728B52AA6E4}">
                <adec:decorative xmlns:adec="http://schemas.microsoft.com/office/drawing/2017/decorative" val="1"/>
              </a:ext>
            </a:extLst>
          </p:cNvPr>
          <p:cNvSpPr/>
          <p:nvPr/>
        </p:nvSpPr>
        <p:spPr bwMode="auto">
          <a:xfrm>
            <a:off x="1193298" y="5248642"/>
            <a:ext cx="4387523"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16" name="TextBox 15">
            <a:extLst>
              <a:ext uri="{FF2B5EF4-FFF2-40B4-BE49-F238E27FC236}">
                <a16:creationId xmlns:a16="http://schemas.microsoft.com/office/drawing/2014/main" id="{5753A5FD-7E94-10DD-E116-A1F997498A11}"/>
              </a:ext>
            </a:extLst>
          </p:cNvPr>
          <p:cNvSpPr txBox="1"/>
          <p:nvPr/>
        </p:nvSpPr>
        <p:spPr>
          <a:xfrm>
            <a:off x="1540622" y="5433182"/>
            <a:ext cx="2703524" cy="307777"/>
          </a:xfrm>
          <a:prstGeom prst="rect">
            <a:avLst/>
          </a:prstGeom>
          <a:noFill/>
        </p:spPr>
        <p:txBody>
          <a:bodyPr wrap="square" lIns="0" tIns="0" rIns="0" bIns="0" rtlCol="0">
            <a:spAutoFit/>
          </a:bodyPr>
          <a:lstStyle/>
          <a:p>
            <a:pPr algn="l"/>
            <a:r>
              <a:rPr lang="en-US" sz="2000">
                <a:latin typeface="+mj-lt"/>
              </a:rPr>
              <a:t>No internal knowledge</a:t>
            </a:r>
          </a:p>
        </p:txBody>
      </p:sp>
      <p:pic>
        <p:nvPicPr>
          <p:cNvPr id="14" name="Picture 13" descr="Screenshot of a conversation with an LLM demonstrating no internal knowledge.">
            <a:extLst>
              <a:ext uri="{FF2B5EF4-FFF2-40B4-BE49-F238E27FC236}">
                <a16:creationId xmlns:a16="http://schemas.microsoft.com/office/drawing/2014/main" id="{4FB544E2-8250-63CD-D360-CDF0F736942D}"/>
              </a:ext>
            </a:extLst>
          </p:cNvPr>
          <p:cNvPicPr>
            <a:picLocks noChangeAspect="1"/>
          </p:cNvPicPr>
          <p:nvPr/>
        </p:nvPicPr>
        <p:blipFill>
          <a:blip r:embed="rId4"/>
          <a:srcRect t="3024"/>
          <a:stretch/>
        </p:blipFill>
        <p:spPr>
          <a:xfrm>
            <a:off x="4908699" y="3023616"/>
            <a:ext cx="6695038" cy="3137342"/>
          </a:xfrm>
          <a:prstGeom prst="roundRect">
            <a:avLst>
              <a:gd name="adj" fmla="val 5547"/>
            </a:avLst>
          </a:prstGeom>
          <a:solidFill>
            <a:schemeClr val="bg1"/>
          </a:solidFill>
          <a:ln w="6350" cap="flat">
            <a:solidFill>
              <a:srgbClr val="BFBFBF"/>
            </a:solidFill>
            <a:prstDash val="solid"/>
            <a:miter/>
          </a:ln>
          <a:effectLst>
            <a:outerShdw blurRad="63500" dist="63500" dir="2700000" algn="tl" rotWithShape="0">
              <a:srgbClr val="454142">
                <a:alpha val="20000"/>
              </a:srgbClr>
            </a:outerShdw>
          </a:effectLst>
        </p:spPr>
      </p:pic>
    </p:spTree>
    <p:extLst>
      <p:ext uri="{BB962C8B-B14F-4D97-AF65-F5344CB8AC3E}">
        <p14:creationId xmlns:p14="http://schemas.microsoft.com/office/powerpoint/2010/main" val="259498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3.54167E-6 7.40741E-7 L -3.54167E-6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3.54167E-6 7.40741E-7 L -3.54167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200"/>
                                  </p:stCondLst>
                                  <p:childTnLst>
                                    <p:animMotion origin="layout" path="M -3.54167E-6 7.40741E-7 L -3.54167E-6 0.03542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200"/>
                                  </p:stCondLst>
                                  <p:childTnLst>
                                    <p:animMotion origin="layout" path="M -3.54167E-6 7.40741E-7 L -3.54167E-6 0.03542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grpId="1" nodeType="withEffect">
                                  <p:stCondLst>
                                    <p:cond delay="200"/>
                                  </p:stCondLst>
                                  <p:childTnLst>
                                    <p:animMotion origin="layout" path="M 6.25E-7 -3.33333E-6 L 6.25E-7 0.03542 " pathEditMode="relative" rAng="0" ptsTypes="AA">
                                      <p:cBhvr>
                                        <p:cTn id="34"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5" grpId="0"/>
      <p:bldP spid="15" grpId="1"/>
      <p:bldP spid="2" grpId="0" animBg="1"/>
      <p:bldP spid="2" grpId="1" animBg="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p:txBody>
          <a:bodyPr wrap="square" anchor="t">
            <a:normAutofit/>
          </a:bodyPr>
          <a:lstStyle/>
          <a:p>
            <a:pPr algn="ctr"/>
            <a:r>
              <a:rPr lang="en-US"/>
              <a:t>Incorporating domain knowledge</a:t>
            </a:r>
          </a:p>
        </p:txBody>
      </p:sp>
      <p:sp>
        <p:nvSpPr>
          <p:cNvPr id="5" name="Rounded Rectangle 5">
            <a:extLst>
              <a:ext uri="{FF2B5EF4-FFF2-40B4-BE49-F238E27FC236}">
                <a16:creationId xmlns:a16="http://schemas.microsoft.com/office/drawing/2014/main" id="{D6F313BB-F5E3-6408-056F-4C33D5C23470}"/>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6" name="Oval 15">
            <a:extLst>
              <a:ext uri="{FF2B5EF4-FFF2-40B4-BE49-F238E27FC236}">
                <a16:creationId xmlns:a16="http://schemas.microsoft.com/office/drawing/2014/main" id="{A71FE902-CD2B-79C8-07D7-DF2FEF1BDB19}"/>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20" name="Graphic 13" descr="Chat with gear icon">
            <a:extLst>
              <a:ext uri="{FF2B5EF4-FFF2-40B4-BE49-F238E27FC236}">
                <a16:creationId xmlns:a16="http://schemas.microsoft.com/office/drawing/2014/main" id="{5D8E2E9E-6143-9973-A3F7-F22BC81E55C4}"/>
              </a:ext>
            </a:extLst>
          </p:cNvPr>
          <p:cNvSpPr/>
          <p:nvPr/>
        </p:nvSpPr>
        <p:spPr>
          <a:xfrm>
            <a:off x="2209634" y="2050027"/>
            <a:ext cx="493495" cy="488922"/>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3" name="TextBox 2">
            <a:extLst>
              <a:ext uri="{FF2B5EF4-FFF2-40B4-BE49-F238E27FC236}">
                <a16:creationId xmlns:a16="http://schemas.microsoft.com/office/drawing/2014/main" id="{154C6649-6941-41B5-E5EB-7C7C40057A99}"/>
              </a:ext>
            </a:extLst>
          </p:cNvPr>
          <p:cNvSpPr txBox="1"/>
          <p:nvPr/>
        </p:nvSpPr>
        <p:spPr>
          <a:xfrm>
            <a:off x="810461"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Prompt</a:t>
            </a:r>
            <a:br>
              <a:rPr lang="en-US" sz="2400">
                <a:latin typeface="Segoe UI Semibold"/>
              </a:rPr>
            </a:br>
            <a:r>
              <a:rPr lang="en-US" sz="2400">
                <a:latin typeface="Segoe UI Semibold"/>
              </a:rPr>
              <a:t>engineering</a:t>
            </a:r>
          </a:p>
        </p:txBody>
      </p:sp>
      <p:sp>
        <p:nvSpPr>
          <p:cNvPr id="10" name="TextBox 9">
            <a:extLst>
              <a:ext uri="{FF2B5EF4-FFF2-40B4-BE49-F238E27FC236}">
                <a16:creationId xmlns:a16="http://schemas.microsoft.com/office/drawing/2014/main" id="{F5109C43-6590-376F-E6EC-87CF683D9D4B}"/>
              </a:ext>
            </a:extLst>
          </p:cNvPr>
          <p:cNvSpPr txBox="1"/>
          <p:nvPr/>
        </p:nvSpPr>
        <p:spPr>
          <a:xfrm>
            <a:off x="810461" y="4222932"/>
            <a:ext cx="3291840"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In-context learning</a:t>
            </a:r>
          </a:p>
        </p:txBody>
      </p:sp>
      <p:sp>
        <p:nvSpPr>
          <p:cNvPr id="13" name="Rounded Rectangle 5">
            <a:extLst>
              <a:ext uri="{FF2B5EF4-FFF2-40B4-BE49-F238E27FC236}">
                <a16:creationId xmlns:a16="http://schemas.microsoft.com/office/drawing/2014/main" id="{0799BF2B-8C16-DB20-31A4-0AF813ECCC7F}"/>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Oval 18">
            <a:extLst>
              <a:ext uri="{FF2B5EF4-FFF2-40B4-BE49-F238E27FC236}">
                <a16:creationId xmlns:a16="http://schemas.microsoft.com/office/drawing/2014/main" id="{A2193D5E-A2AB-3CB3-64CA-9593FE0BC3A5}"/>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22" name="Graphic 18" descr="Brain icon">
            <a:extLst>
              <a:ext uri="{FF2B5EF4-FFF2-40B4-BE49-F238E27FC236}">
                <a16:creationId xmlns:a16="http://schemas.microsoft.com/office/drawing/2014/main" id="{DE9FA9BE-B5CA-8EED-4B1D-3722EE794A23}"/>
              </a:ext>
            </a:extLst>
          </p:cNvPr>
          <p:cNvSpPr/>
          <p:nvPr/>
        </p:nvSpPr>
        <p:spPr>
          <a:xfrm>
            <a:off x="5838526" y="2033272"/>
            <a:ext cx="522697" cy="522435"/>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4" name="TextBox 3">
            <a:extLst>
              <a:ext uri="{FF2B5EF4-FFF2-40B4-BE49-F238E27FC236}">
                <a16:creationId xmlns:a16="http://schemas.microsoft.com/office/drawing/2014/main" id="{91F0FE1B-09A4-5EAF-4672-4D9970936751}"/>
              </a:ext>
            </a:extLst>
          </p:cNvPr>
          <p:cNvSpPr txBox="1"/>
          <p:nvPr/>
        </p:nvSpPr>
        <p:spPr>
          <a:xfrm>
            <a:off x="4453954"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Fine</a:t>
            </a:r>
            <a:br>
              <a:rPr lang="en-US" sz="2400">
                <a:latin typeface="Segoe UI Semibold"/>
              </a:rPr>
            </a:br>
            <a:r>
              <a:rPr lang="en-US" sz="2400">
                <a:latin typeface="Segoe UI Semibold"/>
              </a:rPr>
              <a:t>tuning</a:t>
            </a:r>
          </a:p>
        </p:txBody>
      </p:sp>
      <p:sp>
        <p:nvSpPr>
          <p:cNvPr id="11" name="TextBox 10">
            <a:extLst>
              <a:ext uri="{FF2B5EF4-FFF2-40B4-BE49-F238E27FC236}">
                <a16:creationId xmlns:a16="http://schemas.microsoft.com/office/drawing/2014/main" id="{33586446-7A6D-ADFA-498D-A2886788676D}"/>
              </a:ext>
            </a:extLst>
          </p:cNvPr>
          <p:cNvSpPr txBox="1"/>
          <p:nvPr/>
        </p:nvSpPr>
        <p:spPr>
          <a:xfrm>
            <a:off x="4453954" y="4222932"/>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skills</a:t>
            </a:r>
          </a:p>
          <a:p>
            <a:pPr lvl="0" algn="ctr" defTabSz="932304" fontAlgn="base">
              <a:lnSpc>
                <a:spcPct val="90000"/>
              </a:lnSpc>
              <a:spcBef>
                <a:spcPct val="0"/>
              </a:spcBef>
              <a:spcAft>
                <a:spcPct val="0"/>
              </a:spcAft>
              <a:defRPr/>
            </a:pPr>
            <a:r>
              <a:rPr lang="en-US" sz="1800"/>
              <a:t>(permanently)</a:t>
            </a:r>
          </a:p>
        </p:txBody>
      </p:sp>
      <p:sp>
        <p:nvSpPr>
          <p:cNvPr id="14" name="Rounded Rectangle 5">
            <a:extLst>
              <a:ext uri="{FF2B5EF4-FFF2-40B4-BE49-F238E27FC236}">
                <a16:creationId xmlns:a16="http://schemas.microsoft.com/office/drawing/2014/main" id="{FDB04B0F-6668-98D8-2FF8-EFC45C021656}"/>
              </a:ext>
              <a:ext uri="{C183D7F6-B498-43B3-948B-1728B52AA6E4}">
                <adec:decorative xmlns:adec="http://schemas.microsoft.com/office/drawing/2017/decorative" val="1"/>
              </a:ext>
            </a:extLst>
          </p:cNvPr>
          <p:cNvSpPr/>
          <p:nvPr/>
        </p:nvSpPr>
        <p:spPr bwMode="auto">
          <a:xfrm>
            <a:off x="8097447"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5" name="Oval 24">
            <a:extLst>
              <a:ext uri="{FF2B5EF4-FFF2-40B4-BE49-F238E27FC236}">
                <a16:creationId xmlns:a16="http://schemas.microsoft.com/office/drawing/2014/main" id="{52D621B0-CF60-9355-FB17-1BD9400D6690}"/>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21" name="Graphic 16" descr="Book with plus sign icon">
            <a:extLst>
              <a:ext uri="{FF2B5EF4-FFF2-40B4-BE49-F238E27FC236}">
                <a16:creationId xmlns:a16="http://schemas.microsoft.com/office/drawing/2014/main" id="{9BB6D89C-578F-9531-D800-1280C62E48CD}"/>
              </a:ext>
            </a:extLst>
          </p:cNvPr>
          <p:cNvSpPr/>
          <p:nvPr/>
        </p:nvSpPr>
        <p:spPr>
          <a:xfrm>
            <a:off x="9496945" y="2035745"/>
            <a:ext cx="492845" cy="517486"/>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6" name="TextBox 5">
            <a:extLst>
              <a:ext uri="{FF2B5EF4-FFF2-40B4-BE49-F238E27FC236}">
                <a16:creationId xmlns:a16="http://schemas.microsoft.com/office/drawing/2014/main" id="{B0DC43D9-B570-94A4-AB85-334FEFB5B4FB}"/>
              </a:ext>
            </a:extLst>
          </p:cNvPr>
          <p:cNvSpPr txBox="1"/>
          <p:nvPr/>
        </p:nvSpPr>
        <p:spPr>
          <a:xfrm>
            <a:off x="8097447"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Retrieval</a:t>
            </a:r>
            <a:br>
              <a:rPr lang="en-US" sz="2400">
                <a:latin typeface="Segoe UI Semibold"/>
              </a:rPr>
            </a:br>
            <a:r>
              <a:rPr lang="en-US" sz="2400">
                <a:latin typeface="Segoe UI Semibold"/>
              </a:rPr>
              <a:t>augmentation</a:t>
            </a:r>
          </a:p>
        </p:txBody>
      </p:sp>
      <p:sp>
        <p:nvSpPr>
          <p:cNvPr id="12" name="TextBox 11">
            <a:extLst>
              <a:ext uri="{FF2B5EF4-FFF2-40B4-BE49-F238E27FC236}">
                <a16:creationId xmlns:a16="http://schemas.microsoft.com/office/drawing/2014/main" id="{1EBF2F15-BC6D-693C-B214-525DAF1D464C}"/>
              </a:ext>
            </a:extLst>
          </p:cNvPr>
          <p:cNvSpPr txBox="1"/>
          <p:nvPr/>
        </p:nvSpPr>
        <p:spPr>
          <a:xfrm>
            <a:off x="8097447" y="4222932"/>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facts</a:t>
            </a:r>
          </a:p>
          <a:p>
            <a:pPr lvl="0" algn="ctr" defTabSz="932304" fontAlgn="base">
              <a:lnSpc>
                <a:spcPct val="90000"/>
              </a:lnSpc>
              <a:spcBef>
                <a:spcPct val="0"/>
              </a:spcBef>
              <a:spcAft>
                <a:spcPct val="0"/>
              </a:spcAft>
              <a:defRPr/>
            </a:pPr>
            <a:r>
              <a:rPr lang="en-US" sz="1800"/>
              <a:t>(temporarily)</a:t>
            </a:r>
          </a:p>
        </p:txBody>
      </p:sp>
      <p:sp>
        <p:nvSpPr>
          <p:cNvPr id="8" name="Oval 7">
            <a:extLst>
              <a:ext uri="{FF2B5EF4-FFF2-40B4-BE49-F238E27FC236}">
                <a16:creationId xmlns:a16="http://schemas.microsoft.com/office/drawing/2014/main" id="{83B9F687-5AE8-7163-7DCD-4DD0A9822A31}"/>
              </a:ext>
              <a:ext uri="{C183D7F6-B498-43B3-948B-1728B52AA6E4}">
                <adec:decorative xmlns:adec="http://schemas.microsoft.com/office/drawing/2017/decorative" val="1"/>
              </a:ext>
            </a:extLst>
          </p:cNvPr>
          <p:cNvSpPr/>
          <p:nvPr/>
        </p:nvSpPr>
        <p:spPr bwMode="auto">
          <a:xfrm>
            <a:off x="10357942" y="-1697572"/>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700" err="1">
              <a:solidFill>
                <a:srgbClr val="FFFFFF"/>
              </a:solidFill>
              <a:latin typeface="Segoe UI"/>
            </a:endParaRPr>
          </a:p>
        </p:txBody>
      </p:sp>
      <p:sp>
        <p:nvSpPr>
          <p:cNvPr id="9" name="Graphic 16" descr="Book with plus sign icon">
            <a:extLst>
              <a:ext uri="{FF2B5EF4-FFF2-40B4-BE49-F238E27FC236}">
                <a16:creationId xmlns:a16="http://schemas.microsoft.com/office/drawing/2014/main" id="{DC242482-D49D-5EA2-457D-4865EA8F360C}"/>
              </a:ext>
            </a:extLst>
          </p:cNvPr>
          <p:cNvSpPr/>
          <p:nvPr/>
        </p:nvSpPr>
        <p:spPr>
          <a:xfrm>
            <a:off x="10732353" y="-1396670"/>
            <a:ext cx="666991" cy="700339"/>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199952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54167E-6 7.40741E-7 L -3.541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5E-6 7.40741E-7 L 5E-6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grpId="1" nodeType="withEffect">
                                  <p:stCondLst>
                                    <p:cond delay="100"/>
                                  </p:stCondLst>
                                  <p:childTnLst>
                                    <p:animMotion origin="layout" path="M 0 -3.33333E-6 L 0 0.03542 " pathEditMode="relative" rAng="0" ptsTypes="AA">
                                      <p:cBhvr>
                                        <p:cTn id="24" dur="700" spd="-100000" fill="hold"/>
                                        <p:tgtEl>
                                          <p:spTgt spid="2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100"/>
                                  </p:stCondLst>
                                  <p:childTnLst>
                                    <p:animMotion origin="layout" path="M -3.54167E-6 7.40741E-7 L -3.54167E-6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100"/>
                                  </p:stCondLst>
                                  <p:childTnLst>
                                    <p:animMotion origin="layout" path="M -4.16667E-7 -2.96296E-6 L -4.16667E-7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200"/>
                                  </p:stCondLst>
                                  <p:childTnLst>
                                    <p:animMotion origin="layout" path="M 1.45833E-6 -7.40741E-7 L 1.45833E-6 0.03542 " pathEditMode="relative" rAng="0" ptsTypes="AA">
                                      <p:cBhvr>
                                        <p:cTn id="39" dur="700" spd="-100000" fill="hold"/>
                                        <p:tgtEl>
                                          <p:spTgt spid="21"/>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grpId="1" nodeType="withEffect">
                                  <p:stCondLst>
                                    <p:cond delay="200"/>
                                  </p:stCondLst>
                                  <p:childTnLst>
                                    <p:animMotion origin="layout" path="M -3.54167E-6 7.40741E-7 L -3.54167E-6 0.03542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200"/>
                                  </p:stCondLst>
                                  <p:childTnLst>
                                    <p:animMotion origin="layout" path="M 2.5E-6 -2.96296E-6 L 2.5E-6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6"/>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100"/>
                                  </p:stCondLst>
                                  <p:childTnLst>
                                    <p:animMotion origin="layout" path="M 0 -2.59259E-6 L 0 0.03542 " pathEditMode="relative" rAng="0" ptsTypes="AA">
                                      <p:cBhvr>
                                        <p:cTn id="59" dur="700" spd="-100000" fill="hold"/>
                                        <p:tgtEl>
                                          <p:spTgt spid="19"/>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42" presetClass="path" presetSubtype="0" decel="100000" fill="hold" grpId="1" nodeType="withEffect">
                                  <p:stCondLst>
                                    <p:cond delay="200"/>
                                  </p:stCondLst>
                                  <p:childTnLst>
                                    <p:animMotion origin="layout" path="M 1.45833E-6 -7.40741E-7 L 1.45833E-6 0.03542 " pathEditMode="relative" rAng="0" ptsTypes="AA">
                                      <p:cBhvr>
                                        <p:cTn id="64" dur="700" spd="-100000" fill="hold"/>
                                        <p:tgtEl>
                                          <p:spTgt spid="25"/>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5"/>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42" presetClass="path" presetSubtype="0" decel="100000" fill="hold" grpId="1" nodeType="withEffect">
                                  <p:stCondLst>
                                    <p:cond delay="100"/>
                                  </p:stCondLst>
                                  <p:childTnLst>
                                    <p:animMotion origin="layout" path="M 0 -2.59259E-6 L 0 0.03542 " pathEditMode="relative" rAng="0" ptsTypes="AA">
                                      <p:cBhvr>
                                        <p:cTn id="74" dur="700" spd="-100000" fill="hold"/>
                                        <p:tgtEl>
                                          <p:spTgt spid="13"/>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20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42" presetClass="path" presetSubtype="0" decel="100000" fill="hold" grpId="1" nodeType="withEffect">
                                  <p:stCondLst>
                                    <p:cond delay="100"/>
                                  </p:stCondLst>
                                  <p:childTnLst>
                                    <p:animMotion origin="layout" path="M 2.91667E-6 -1.48148E-6 L 2.91667E-6 0.03542 " pathEditMode="relative" rAng="0" ptsTypes="AA">
                                      <p:cBhvr>
                                        <p:cTn id="84" dur="700" spd="-100000" fill="hold"/>
                                        <p:tgtEl>
                                          <p:spTgt spid="8"/>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42" presetClass="path" presetSubtype="0" decel="100000" fill="hold" grpId="1" nodeType="withEffect">
                                  <p:stCondLst>
                                    <p:cond delay="200"/>
                                  </p:stCondLst>
                                  <p:childTnLst>
                                    <p:animMotion origin="layout" path="M -2.29167E-6 -3.7037E-6 L -2.29167E-6 0.03542 " pathEditMode="relative" rAng="0" ptsTypes="AA">
                                      <p:cBhvr>
                                        <p:cTn id="89" dur="700" spd="-100000" fill="hold"/>
                                        <p:tgtEl>
                                          <p:spTgt spid="9"/>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6" grpId="0" animBg="1"/>
      <p:bldP spid="16" grpId="1" animBg="1"/>
      <p:bldP spid="20" grpId="0" animBg="1"/>
      <p:bldP spid="20" grpId="1" animBg="1"/>
      <p:bldP spid="3" grpId="0"/>
      <p:bldP spid="3" grpId="1"/>
      <p:bldP spid="10" grpId="0"/>
      <p:bldP spid="10" grpId="1"/>
      <p:bldP spid="13" grpId="0" animBg="1"/>
      <p:bldP spid="13" grpId="1" animBg="1"/>
      <p:bldP spid="19" grpId="0" animBg="1"/>
      <p:bldP spid="19" grpId="1" animBg="1"/>
      <p:bldP spid="22" grpId="0" animBg="1"/>
      <p:bldP spid="22" grpId="1" animBg="1"/>
      <p:bldP spid="4" grpId="0"/>
      <p:bldP spid="4" grpId="1"/>
      <p:bldP spid="11" grpId="0"/>
      <p:bldP spid="11" grpId="1"/>
      <p:bldP spid="14" grpId="0" animBg="1"/>
      <p:bldP spid="14" grpId="1" animBg="1"/>
      <p:bldP spid="25" grpId="0" animBg="1"/>
      <p:bldP spid="25" grpId="1" animBg="1"/>
      <p:bldP spid="21" grpId="0" animBg="1"/>
      <p:bldP spid="21" grpId="1" animBg="1"/>
      <p:bldP spid="6" grpId="0"/>
      <p:bldP spid="6" grpId="1"/>
      <p:bldP spid="12" grpId="0"/>
      <p:bldP spid="12" grpId="1"/>
      <p:bldP spid="8" grpId="0" animBg="1"/>
      <p:bldP spid="8" grpId="1" animBg="1"/>
      <p:bldP spid="9" grpId="0"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175992" cy="553998"/>
          </a:xfrm>
        </p:spPr>
        <p:txBody>
          <a:bodyPr/>
          <a:lstStyle/>
          <a:p>
            <a:r>
              <a:rPr lang="en-US" dirty="0">
                <a:cs typeface="Segoe UI"/>
              </a:rPr>
              <a:t>RAG: </a:t>
            </a:r>
            <a:r>
              <a:rPr lang="en-US" dirty="0">
                <a:gradFill>
                  <a:gsLst>
                    <a:gs pos="0">
                      <a:srgbClr val="0078D4"/>
                    </a:gs>
                    <a:gs pos="80000">
                      <a:srgbClr val="399A91"/>
                    </a:gs>
                  </a:gsLst>
                  <a:path path="circle">
                    <a:fillToRect l="100000" t="100000"/>
                  </a:path>
                </a:gradFill>
                <a:cs typeface="Segoe UI"/>
              </a:rPr>
              <a:t>R</a:t>
            </a:r>
            <a:r>
              <a:rPr lang="en-US" dirty="0">
                <a:cs typeface="Segoe UI"/>
              </a:rPr>
              <a:t>etrieval </a:t>
            </a:r>
            <a:r>
              <a:rPr lang="en-US" dirty="0">
                <a:gradFill>
                  <a:gsLst>
                    <a:gs pos="0">
                      <a:srgbClr val="C03BC4"/>
                    </a:gs>
                    <a:gs pos="80000">
                      <a:srgbClr val="0078D4"/>
                    </a:gs>
                  </a:gsLst>
                  <a:path path="circle">
                    <a:fillToRect l="100000" t="100000"/>
                  </a:path>
                </a:gradFill>
                <a:cs typeface="Segoe UI"/>
              </a:rPr>
              <a:t>A</a:t>
            </a:r>
            <a:r>
              <a:rPr lang="en-US" dirty="0">
                <a:cs typeface="Segoe UI"/>
              </a:rPr>
              <a:t>ugmented </a:t>
            </a:r>
            <a:r>
              <a:rPr lang="en-US" dirty="0">
                <a:gradFill>
                  <a:gsLst>
                    <a:gs pos="0">
                      <a:srgbClr val="FF5C39"/>
                    </a:gs>
                    <a:gs pos="80000">
                      <a:srgbClr val="C03BC4"/>
                    </a:gs>
                  </a:gsLst>
                  <a:path path="circle">
                    <a:fillToRect l="100000" t="100000"/>
                  </a:path>
                </a:gradFill>
                <a:cs typeface="Segoe UI"/>
              </a:rPr>
              <a:t>G</a:t>
            </a:r>
            <a:r>
              <a:rPr lang="en-US" dirty="0">
                <a:cs typeface="Segoe UI"/>
              </a:rPr>
              <a:t>eneration</a:t>
            </a:r>
            <a:endParaRPr lang="en-US" dirty="0"/>
          </a:p>
        </p:txBody>
      </p:sp>
      <p:grpSp>
        <p:nvGrpSpPr>
          <p:cNvPr id="7" name="Group 6" descr="What’s the best shoe for hiking?">
            <a:extLst>
              <a:ext uri="{FF2B5EF4-FFF2-40B4-BE49-F238E27FC236}">
                <a16:creationId xmlns:a16="http://schemas.microsoft.com/office/drawing/2014/main" id="{A1D4F6EF-836F-645D-E355-F3125ECB8AD0}"/>
              </a:ext>
            </a:extLst>
          </p:cNvPr>
          <p:cNvGrpSpPr/>
          <p:nvPr/>
        </p:nvGrpSpPr>
        <p:grpSpPr>
          <a:xfrm>
            <a:off x="599808" y="1978178"/>
            <a:ext cx="1898415" cy="1175481"/>
            <a:chOff x="3449886" y="1978178"/>
            <a:chExt cx="1898415" cy="1175481"/>
          </a:xfrm>
        </p:grpSpPr>
        <p:sp>
          <p:nvSpPr>
            <p:cNvPr id="6" name="Freeform 5">
              <a:extLst>
                <a:ext uri="{FF2B5EF4-FFF2-40B4-BE49-F238E27FC236}">
                  <a16:creationId xmlns:a16="http://schemas.microsoft.com/office/drawing/2014/main" id="{6E5C9A12-892F-976E-EC90-44C0D58B7587}"/>
                </a:ext>
                <a:ext uri="{C183D7F6-B498-43B3-948B-1728B52AA6E4}">
                  <adec:decorative xmlns:adec="http://schemas.microsoft.com/office/drawing/2017/decorative" val="1"/>
                </a:ext>
              </a:extLst>
            </p:cNvPr>
            <p:cNvSpPr/>
            <p:nvPr/>
          </p:nvSpPr>
          <p:spPr bwMode="auto">
            <a:xfrm>
              <a:off x="3449886"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 name="Text Placeholder 5">
              <a:extLst>
                <a:ext uri="{FF2B5EF4-FFF2-40B4-BE49-F238E27FC236}">
                  <a16:creationId xmlns:a16="http://schemas.microsoft.com/office/drawing/2014/main" id="{326A322F-E421-6E32-596D-EC276450AB81}"/>
                </a:ext>
                <a:ext uri="{C183D7F6-B498-43B3-948B-1728B52AA6E4}">
                  <adec:decorative xmlns:adec="http://schemas.microsoft.com/office/drawing/2017/decorative" val="1"/>
                </a:ext>
              </a:extLst>
            </p:cNvPr>
            <p:cNvSpPr txBox="1">
              <a:spLocks/>
            </p:cNvSpPr>
            <p:nvPr/>
          </p:nvSpPr>
          <p:spPr>
            <a:xfrm>
              <a:off x="3484560"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What's the best </a:t>
              </a:r>
              <a:br>
                <a:rPr lang="en-US" sz="1400">
                  <a:solidFill>
                    <a:schemeClr val="bg1"/>
                  </a:solidFill>
                  <a:latin typeface="Segoe UI"/>
                  <a:cs typeface="Segoe UI Semilight"/>
                </a:rPr>
              </a:br>
              <a:r>
                <a:rPr lang="en-US" sz="1400">
                  <a:solidFill>
                    <a:schemeClr val="bg1"/>
                  </a:solidFill>
                  <a:latin typeface="Segoe UI"/>
                  <a:cs typeface="Segoe UI Semilight"/>
                </a:rPr>
                <a:t>shoe for hiking?</a:t>
              </a:r>
              <a:endParaRPr lang="en-US" sz="1400">
                <a:solidFill>
                  <a:schemeClr val="bg1"/>
                </a:solidFill>
                <a:latin typeface="Segoe UI"/>
                <a:cs typeface="Segoe UI"/>
              </a:endParaRPr>
            </a:p>
          </p:txBody>
        </p:sp>
      </p:grpSp>
      <p:sp>
        <p:nvSpPr>
          <p:cNvPr id="41" name="Rounded Rectangle 5">
            <a:extLst>
              <a:ext uri="{FF2B5EF4-FFF2-40B4-BE49-F238E27FC236}">
                <a16:creationId xmlns:a16="http://schemas.microsoft.com/office/drawing/2014/main" id="{3BCA042F-0A84-147C-ED4B-93A2052B3F13}"/>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Graphic 31" descr="Person with chat bubble icon">
            <a:extLst>
              <a:ext uri="{FF2B5EF4-FFF2-40B4-BE49-F238E27FC236}">
                <a16:creationId xmlns:a16="http://schemas.microsoft.com/office/drawing/2014/main" id="{305D067F-46C1-B981-BD1C-BCB4C3CCFA57}"/>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77" name="Text Placeholder 5">
            <a:extLst>
              <a:ext uri="{FF2B5EF4-FFF2-40B4-BE49-F238E27FC236}">
                <a16:creationId xmlns:a16="http://schemas.microsoft.com/office/drawing/2014/main" id="{D9978F87-A17E-3000-4E2A-CAD8D348F98E}"/>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42" name="Rounded Rectangle 5">
            <a:extLst>
              <a:ext uri="{FF2B5EF4-FFF2-40B4-BE49-F238E27FC236}">
                <a16:creationId xmlns:a16="http://schemas.microsoft.com/office/drawing/2014/main" id="{0FA17A57-BB75-64DC-0737-EB7A4746E12A}"/>
              </a:ext>
              <a:ext uri="{C183D7F6-B498-43B3-948B-1728B52AA6E4}">
                <adec:decorative xmlns:adec="http://schemas.microsoft.com/office/drawing/2017/decorative" val="1"/>
              </a:ext>
            </a:extLst>
          </p:cNvPr>
          <p:cNvSpPr/>
          <p:nvPr/>
        </p:nvSpPr>
        <p:spPr bwMode="auto">
          <a:xfrm>
            <a:off x="3068652" y="3815013"/>
            <a:ext cx="3755862"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4" name="Graphic 29" descr="Database with magnifying glass icon">
            <a:extLst>
              <a:ext uri="{FF2B5EF4-FFF2-40B4-BE49-F238E27FC236}">
                <a16:creationId xmlns:a16="http://schemas.microsoft.com/office/drawing/2014/main" id="{51B870E1-96A5-FB67-8A14-4ACA41E02B2C}"/>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7" name="Text Placeholder 5">
            <a:extLst>
              <a:ext uri="{FF2B5EF4-FFF2-40B4-BE49-F238E27FC236}">
                <a16:creationId xmlns:a16="http://schemas.microsoft.com/office/drawing/2014/main" id="{DD8F7215-A614-85E4-EC3E-48D4218FCEC1}"/>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52" name="TextBox 7">
            <a:extLst>
              <a:ext uri="{FF2B5EF4-FFF2-40B4-BE49-F238E27FC236}">
                <a16:creationId xmlns:a16="http://schemas.microsoft.com/office/drawing/2014/main" id="{95AFEA5B-B156-02D5-8F18-D6805C99BF68}"/>
              </a:ext>
            </a:extLst>
          </p:cNvPr>
          <p:cNvSpPr txBox="1"/>
          <p:nvPr/>
        </p:nvSpPr>
        <p:spPr>
          <a:xfrm>
            <a:off x="4667076" y="4184227"/>
            <a:ext cx="2031662" cy="138499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a:solidFill>
                  <a:schemeClr val="tx1"/>
                </a:solidFill>
                <a:ea typeface="+mn-lt"/>
                <a:cs typeface="+mn-lt"/>
              </a:rPr>
              <a:t>[101]: </a:t>
            </a:r>
          </a:p>
          <a:p>
            <a:r>
              <a:rPr lang="en-US" sz="1000">
                <a:solidFill>
                  <a:schemeClr val="tx1"/>
                </a:solidFill>
                <a:ea typeface="+mn-lt"/>
                <a:cs typeface="+mn-lt"/>
              </a:rPr>
              <a:t>Name: </a:t>
            </a:r>
            <a:r>
              <a:rPr lang="en-US" sz="1000" err="1">
                <a:solidFill>
                  <a:schemeClr val="tx1"/>
                </a:solidFill>
                <a:ea typeface="+mn-lt"/>
                <a:cs typeface="+mn-lt"/>
              </a:rPr>
              <a:t>TrekExtreme</a:t>
            </a:r>
            <a:r>
              <a:rPr lang="en-US" sz="1000">
                <a:solidFill>
                  <a:schemeClr val="tx1"/>
                </a:solidFill>
                <a:ea typeface="+mn-lt"/>
                <a:cs typeface="+mn-lt"/>
              </a:rPr>
              <a:t> Hiking Shoes</a:t>
            </a:r>
            <a:br>
              <a:rPr lang="en-US" sz="1000">
                <a:solidFill>
                  <a:schemeClr val="tx1"/>
                </a:solidFill>
                <a:ea typeface="+mn-lt"/>
                <a:cs typeface="+mn-lt"/>
              </a:rPr>
            </a:br>
            <a:r>
              <a:rPr lang="en-US" sz="1000">
                <a:solidFill>
                  <a:schemeClr val="tx1"/>
                </a:solidFill>
                <a:ea typeface="+mn-lt"/>
                <a:cs typeface="+mn-lt"/>
              </a:rPr>
              <a:t>Price: 135.99</a:t>
            </a:r>
          </a:p>
          <a:p>
            <a:r>
              <a:rPr lang="en-US" sz="1000">
                <a:solidFill>
                  <a:schemeClr val="tx1"/>
                </a:solidFill>
                <a:ea typeface="+mn-lt"/>
                <a:cs typeface="+mn-lt"/>
              </a:rPr>
              <a:t>Brand: Raptor Elite</a:t>
            </a:r>
          </a:p>
          <a:p>
            <a:r>
              <a:rPr lang="en-US" sz="1000">
                <a:solidFill>
                  <a:schemeClr val="tx1"/>
                </a:solidFill>
                <a:ea typeface="+mn-lt"/>
                <a:cs typeface="+mn-lt"/>
              </a:rPr>
              <a:t>Type: Footwear</a:t>
            </a:r>
          </a:p>
          <a:p>
            <a:r>
              <a:rPr lang="en-US" sz="1000">
                <a:solidFill>
                  <a:schemeClr val="tx1"/>
                </a:solidFill>
                <a:ea typeface="+mn-lt"/>
                <a:cs typeface="+mn-lt"/>
              </a:rPr>
              <a:t>Description: The Trek Extreme hiking shoes by Raptor Elite are built to ensure any trail.</a:t>
            </a:r>
          </a:p>
          <a:p>
            <a:r>
              <a:rPr lang="en-US" sz="1000">
                <a:solidFill>
                  <a:schemeClr val="tx1"/>
                </a:solidFill>
                <a:ea typeface="+mn-lt"/>
                <a:cs typeface="+mn-lt"/>
              </a:rPr>
              <a:t>…</a:t>
            </a:r>
          </a:p>
        </p:txBody>
      </p:sp>
      <p:sp>
        <p:nvSpPr>
          <p:cNvPr id="43" name="Rounded Rectangle 5">
            <a:extLst>
              <a:ext uri="{FF2B5EF4-FFF2-40B4-BE49-F238E27FC236}">
                <a16:creationId xmlns:a16="http://schemas.microsoft.com/office/drawing/2014/main" id="{8D00D928-A235-4B5E-4404-9598731F3E86}"/>
              </a:ext>
              <a:ext uri="{C183D7F6-B498-43B3-948B-1728B52AA6E4}">
                <adec:decorative xmlns:adec="http://schemas.microsoft.com/office/drawing/2017/decorative" val="1"/>
              </a:ext>
            </a:extLst>
          </p:cNvPr>
          <p:cNvSpPr/>
          <p:nvPr/>
        </p:nvSpPr>
        <p:spPr bwMode="auto">
          <a:xfrm>
            <a:off x="7380213"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Graphic 22" descr="Large Language Model icon">
            <a:extLst>
              <a:ext uri="{FF2B5EF4-FFF2-40B4-BE49-F238E27FC236}">
                <a16:creationId xmlns:a16="http://schemas.microsoft.com/office/drawing/2014/main" id="{556DE26A-42F6-6DD8-C107-651B9C6506AE}"/>
              </a:ext>
            </a:extLst>
          </p:cNvPr>
          <p:cNvSpPr/>
          <p:nvPr/>
        </p:nvSpPr>
        <p:spPr>
          <a:xfrm>
            <a:off x="7931544"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4" name="Text Placeholder 5">
            <a:extLst>
              <a:ext uri="{FF2B5EF4-FFF2-40B4-BE49-F238E27FC236}">
                <a16:creationId xmlns:a16="http://schemas.microsoft.com/office/drawing/2014/main" id="{D701FF38-F1BA-EE45-6291-A1CFE7800716}"/>
              </a:ext>
            </a:extLst>
          </p:cNvPr>
          <p:cNvSpPr txBox="1">
            <a:spLocks/>
          </p:cNvSpPr>
          <p:nvPr/>
        </p:nvSpPr>
        <p:spPr>
          <a:xfrm>
            <a:off x="7690209"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14" name="Group 13" descr="For great hiking shoes, consider the TrekExtreme Hiking Shoes1  or the Trailblaze Steel-Blue Hiking Shoes2&#10;">
            <a:extLst>
              <a:ext uri="{FF2B5EF4-FFF2-40B4-BE49-F238E27FC236}">
                <a16:creationId xmlns:a16="http://schemas.microsoft.com/office/drawing/2014/main" id="{4BF689E4-12B2-A58D-8C07-D073C3EB1D0C}"/>
              </a:ext>
            </a:extLst>
          </p:cNvPr>
          <p:cNvGrpSpPr/>
          <p:nvPr/>
        </p:nvGrpSpPr>
        <p:grpSpPr>
          <a:xfrm>
            <a:off x="9018953" y="1205162"/>
            <a:ext cx="2948076" cy="1413927"/>
            <a:chOff x="9018953" y="-789893"/>
            <a:chExt cx="2948076" cy="1413927"/>
          </a:xfrm>
        </p:grpSpPr>
        <p:sp>
          <p:nvSpPr>
            <p:cNvPr id="13" name="Freeform 12">
              <a:extLst>
                <a:ext uri="{FF2B5EF4-FFF2-40B4-BE49-F238E27FC236}">
                  <a16:creationId xmlns:a16="http://schemas.microsoft.com/office/drawing/2014/main" id="{BD6B2EDF-FBF3-68F5-E70B-3E4CBF4B0D18}"/>
                </a:ext>
                <a:ext uri="{C183D7F6-B498-43B3-948B-1728B52AA6E4}">
                  <adec:decorative xmlns:adec="http://schemas.microsoft.com/office/drawing/2017/decorative" val="1"/>
                </a:ext>
              </a:extLst>
            </p:cNvPr>
            <p:cNvSpPr/>
            <p:nvPr/>
          </p:nvSpPr>
          <p:spPr bwMode="auto">
            <a:xfrm>
              <a:off x="9018953" y="-789893"/>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0" name="Text Placeholder 5">
              <a:extLst>
                <a:ext uri="{FF2B5EF4-FFF2-40B4-BE49-F238E27FC236}">
                  <a16:creationId xmlns:a16="http://schemas.microsoft.com/office/drawing/2014/main" id="{EFE70F22-A9C6-F80D-9A1E-4602581F8AF0}"/>
                </a:ext>
                <a:ext uri="{C183D7F6-B498-43B3-948B-1728B52AA6E4}">
                  <adec:decorative xmlns:adec="http://schemas.microsoft.com/office/drawing/2017/decorative" val="1"/>
                </a:ext>
              </a:extLst>
            </p:cNvPr>
            <p:cNvSpPr txBox="1">
              <a:spLocks/>
            </p:cNvSpPr>
            <p:nvPr/>
          </p:nvSpPr>
          <p:spPr>
            <a:xfrm>
              <a:off x="9127811" y="-690523"/>
              <a:ext cx="2730360" cy="954107"/>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For great hiking shoes, consider the </a:t>
              </a:r>
              <a:r>
                <a:rPr lang="en-US" sz="1400" err="1">
                  <a:solidFill>
                    <a:schemeClr val="bg1"/>
                  </a:solidFill>
                  <a:latin typeface="Segoe UI"/>
                  <a:cs typeface="Segoe UI Semilight"/>
                </a:rPr>
                <a:t>TrekExtreme</a:t>
              </a:r>
              <a:r>
                <a:rPr lang="en-US" sz="1400">
                  <a:solidFill>
                    <a:schemeClr val="bg1"/>
                  </a:solidFill>
                  <a:latin typeface="Segoe UI"/>
                  <a:cs typeface="Segoe UI Semilight"/>
                </a:rPr>
                <a:t> Hiking Shoes</a:t>
              </a:r>
              <a:r>
                <a:rPr lang="en-US" sz="1400" baseline="30000">
                  <a:solidFill>
                    <a:schemeClr val="bg1"/>
                  </a:solidFill>
                  <a:latin typeface="Segoe UI"/>
                  <a:cs typeface="Segoe UI Semilight"/>
                </a:rPr>
                <a:t>1</a:t>
              </a:r>
              <a:r>
                <a:rPr lang="en-US" sz="1400">
                  <a:solidFill>
                    <a:schemeClr val="bg1"/>
                  </a:solidFill>
                  <a:latin typeface="Segoe UI"/>
                  <a:cs typeface="Segoe UI Semilight"/>
                </a:rPr>
                <a:t>  or the Trailblaze Steel-Blue Hiking Shoes</a:t>
              </a:r>
              <a:r>
                <a:rPr lang="en-US" sz="1400" baseline="30000">
                  <a:solidFill>
                    <a:schemeClr val="bg1"/>
                  </a:solidFill>
                  <a:latin typeface="Segoe UI"/>
                  <a:cs typeface="Segoe UI Semilight"/>
                </a:rPr>
                <a:t>2</a:t>
              </a:r>
            </a:p>
          </p:txBody>
        </p:sp>
      </p:grpSp>
      <p:grpSp>
        <p:nvGrpSpPr>
          <p:cNvPr id="82" name="Group 81">
            <a:extLst>
              <a:ext uri="{FF2B5EF4-FFF2-40B4-BE49-F238E27FC236}">
                <a16:creationId xmlns:a16="http://schemas.microsoft.com/office/drawing/2014/main" id="{436D6F88-12BD-684E-027D-0D511DC0DBCA}"/>
              </a:ext>
              <a:ext uri="{C183D7F6-B498-43B3-948B-1728B52AA6E4}">
                <adec:decorative xmlns:adec="http://schemas.microsoft.com/office/drawing/2017/decorative" val="1"/>
              </a:ext>
            </a:extLst>
          </p:cNvPr>
          <p:cNvGrpSpPr/>
          <p:nvPr/>
        </p:nvGrpSpPr>
        <p:grpSpPr>
          <a:xfrm>
            <a:off x="9280038" y="3377891"/>
            <a:ext cx="674005" cy="219834"/>
            <a:chOff x="9280038" y="3377891"/>
            <a:chExt cx="674005" cy="219834"/>
          </a:xfrm>
        </p:grpSpPr>
        <p:cxnSp>
          <p:nvCxnSpPr>
            <p:cNvPr id="55" name="Straight Connector 54">
              <a:extLst>
                <a:ext uri="{FF2B5EF4-FFF2-40B4-BE49-F238E27FC236}">
                  <a16:creationId xmlns:a16="http://schemas.microsoft.com/office/drawing/2014/main" id="{48175A78-CC51-6659-8C5D-A058BF6DEBFB}"/>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6" name="Group 55">
              <a:extLst>
                <a:ext uri="{FF2B5EF4-FFF2-40B4-BE49-F238E27FC236}">
                  <a16:creationId xmlns:a16="http://schemas.microsoft.com/office/drawing/2014/main" id="{D0464E0B-D697-7168-38C2-81439E0C5863}"/>
                </a:ext>
              </a:extLst>
            </p:cNvPr>
            <p:cNvGrpSpPr/>
            <p:nvPr/>
          </p:nvGrpSpPr>
          <p:grpSpPr>
            <a:xfrm>
              <a:off x="9734208" y="3377891"/>
              <a:ext cx="219835" cy="219834"/>
              <a:chOff x="1613419" y="2537559"/>
              <a:chExt cx="339399" cy="339399"/>
            </a:xfrm>
          </p:grpSpPr>
          <p:sp>
            <p:nvSpPr>
              <p:cNvPr id="57" name="Oval 56">
                <a:extLst>
                  <a:ext uri="{FF2B5EF4-FFF2-40B4-BE49-F238E27FC236}">
                    <a16:creationId xmlns:a16="http://schemas.microsoft.com/office/drawing/2014/main" id="{EB8F7753-758C-CBE6-698C-53C63E89B15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8" name="Oval 57">
                <a:extLst>
                  <a:ext uri="{FF2B5EF4-FFF2-40B4-BE49-F238E27FC236}">
                    <a16:creationId xmlns:a16="http://schemas.microsoft.com/office/drawing/2014/main" id="{03387472-4C79-EBBD-42B0-006E06E3C12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36" name="Graphic 27" descr="Robot icon">
            <a:extLst>
              <a:ext uri="{FF2B5EF4-FFF2-40B4-BE49-F238E27FC236}">
                <a16:creationId xmlns:a16="http://schemas.microsoft.com/office/drawing/2014/main" id="{8DF032A0-A39E-4698-739F-D5C4FA274C36}"/>
              </a:ext>
            </a:extLst>
          </p:cNvPr>
          <p:cNvSpPr/>
          <p:nvPr/>
        </p:nvSpPr>
        <p:spPr>
          <a:xfrm>
            <a:off x="10192368"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1" name="Group 80">
            <a:extLst>
              <a:ext uri="{FF2B5EF4-FFF2-40B4-BE49-F238E27FC236}">
                <a16:creationId xmlns:a16="http://schemas.microsoft.com/office/drawing/2014/main" id="{92B7D7CD-057F-106B-8F04-74D30293429B}"/>
              </a:ext>
              <a:ext uri="{C183D7F6-B498-43B3-948B-1728B52AA6E4}">
                <adec:decorative xmlns:adec="http://schemas.microsoft.com/office/drawing/2017/decorative" val="1"/>
              </a:ext>
            </a:extLst>
          </p:cNvPr>
          <p:cNvGrpSpPr/>
          <p:nvPr/>
        </p:nvGrpSpPr>
        <p:grpSpPr>
          <a:xfrm>
            <a:off x="1543084" y="3226588"/>
            <a:ext cx="5955435" cy="588425"/>
            <a:chOff x="1543084" y="3226588"/>
            <a:chExt cx="5955435" cy="588425"/>
          </a:xfrm>
        </p:grpSpPr>
        <p:cxnSp>
          <p:nvCxnSpPr>
            <p:cNvPr id="59" name="Straight Connector 58">
              <a:extLst>
                <a:ext uri="{FF2B5EF4-FFF2-40B4-BE49-F238E27FC236}">
                  <a16:creationId xmlns:a16="http://schemas.microsoft.com/office/drawing/2014/main" id="{4963FA52-425D-1362-00DA-B566F3B18D05}"/>
                </a:ext>
                <a:ext uri="{C183D7F6-B498-43B3-948B-1728B52AA6E4}">
                  <adec:decorative xmlns:adec="http://schemas.microsoft.com/office/drawing/2017/decorative" val="1"/>
                </a:ext>
              </a:extLst>
            </p:cNvPr>
            <p:cNvCxnSpPr>
              <a:cxnSpLocks/>
            </p:cNvCxnSpPr>
            <p:nvPr/>
          </p:nvCxnSpPr>
          <p:spPr>
            <a:xfrm>
              <a:off x="1543084" y="3336505"/>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60" name="Group 59">
              <a:extLst>
                <a:ext uri="{FF2B5EF4-FFF2-40B4-BE49-F238E27FC236}">
                  <a16:creationId xmlns:a16="http://schemas.microsoft.com/office/drawing/2014/main" id="{7E792956-46D5-0A92-E012-49072807B279}"/>
                </a:ext>
              </a:extLst>
            </p:cNvPr>
            <p:cNvGrpSpPr/>
            <p:nvPr/>
          </p:nvGrpSpPr>
          <p:grpSpPr>
            <a:xfrm>
              <a:off x="7278684" y="3226588"/>
              <a:ext cx="219835" cy="219834"/>
              <a:chOff x="1613419" y="2537559"/>
              <a:chExt cx="339399" cy="339399"/>
            </a:xfrm>
          </p:grpSpPr>
          <p:sp>
            <p:nvSpPr>
              <p:cNvPr id="61" name="Oval 60">
                <a:extLst>
                  <a:ext uri="{FF2B5EF4-FFF2-40B4-BE49-F238E27FC236}">
                    <a16:creationId xmlns:a16="http://schemas.microsoft.com/office/drawing/2014/main" id="{ABC4D56F-02BD-17F3-5E2D-475106635AD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2" name="Oval 61">
                <a:extLst>
                  <a:ext uri="{FF2B5EF4-FFF2-40B4-BE49-F238E27FC236}">
                    <a16:creationId xmlns:a16="http://schemas.microsoft.com/office/drawing/2014/main" id="{2E9C3136-3FDB-AEF9-7523-206D691C7784}"/>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64" name="Straight Connector 63">
              <a:extLst>
                <a:ext uri="{FF2B5EF4-FFF2-40B4-BE49-F238E27FC236}">
                  <a16:creationId xmlns:a16="http://schemas.microsoft.com/office/drawing/2014/main" id="{E205E0C9-6C5D-6A97-FFB2-4C0D95A46481}"/>
                </a:ext>
                <a:ext uri="{C183D7F6-B498-43B3-948B-1728B52AA6E4}">
                  <adec:decorative xmlns:adec="http://schemas.microsoft.com/office/drawing/2017/decorative" val="1"/>
                </a:ext>
              </a:extLst>
            </p:cNvPr>
            <p:cNvCxnSpPr>
              <a:cxnSpLocks/>
            </p:cNvCxnSpPr>
            <p:nvPr/>
          </p:nvCxnSpPr>
          <p:spPr>
            <a:xfrm flipV="1">
              <a:off x="1549022" y="3336505"/>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grpSp>
        <p:nvGrpSpPr>
          <p:cNvPr id="79" name="Group 78">
            <a:extLst>
              <a:ext uri="{FF2B5EF4-FFF2-40B4-BE49-F238E27FC236}">
                <a16:creationId xmlns:a16="http://schemas.microsoft.com/office/drawing/2014/main" id="{B20AF503-00B1-143E-63E4-DBD82B52C89A}"/>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45" name="Straight Connector 44">
              <a:extLst>
                <a:ext uri="{FF2B5EF4-FFF2-40B4-BE49-F238E27FC236}">
                  <a16:creationId xmlns:a16="http://schemas.microsoft.com/office/drawing/2014/main" id="{0FE2A575-BF94-269D-D249-DC7A3B10ED7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CA3B11C7-268D-F157-3E0F-6B5330423823}"/>
                </a:ext>
              </a:extLst>
            </p:cNvPr>
            <p:cNvGrpSpPr/>
            <p:nvPr/>
          </p:nvGrpSpPr>
          <p:grpSpPr>
            <a:xfrm>
              <a:off x="2952400" y="4374485"/>
              <a:ext cx="219835" cy="219834"/>
              <a:chOff x="1613419" y="2537559"/>
              <a:chExt cx="339399" cy="339399"/>
            </a:xfrm>
          </p:grpSpPr>
          <p:sp>
            <p:nvSpPr>
              <p:cNvPr id="39" name="Oval 38">
                <a:extLst>
                  <a:ext uri="{FF2B5EF4-FFF2-40B4-BE49-F238E27FC236}">
                    <a16:creationId xmlns:a16="http://schemas.microsoft.com/office/drawing/2014/main" id="{E9207D60-1DB2-03D1-F9C3-75C6ABACCF7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44D2B83A-C7A2-117D-7C41-5E6A7D8B83B3}"/>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80" name="Group 79">
            <a:extLst>
              <a:ext uri="{FF2B5EF4-FFF2-40B4-BE49-F238E27FC236}">
                <a16:creationId xmlns:a16="http://schemas.microsoft.com/office/drawing/2014/main" id="{DE379EB7-7093-2D95-5EE2-2568FA1552BA}"/>
              </a:ext>
              <a:ext uri="{C183D7F6-B498-43B3-948B-1728B52AA6E4}">
                <adec:decorative xmlns:adec="http://schemas.microsoft.com/office/drawing/2017/decorative" val="1"/>
              </a:ext>
            </a:extLst>
          </p:cNvPr>
          <p:cNvGrpSpPr/>
          <p:nvPr/>
        </p:nvGrpSpPr>
        <p:grpSpPr>
          <a:xfrm>
            <a:off x="6824514" y="4374485"/>
            <a:ext cx="674005" cy="219834"/>
            <a:chOff x="6824514" y="4374485"/>
            <a:chExt cx="674005" cy="219834"/>
          </a:xfrm>
        </p:grpSpPr>
        <p:cxnSp>
          <p:nvCxnSpPr>
            <p:cNvPr id="48" name="Straight Connector 47">
              <a:extLst>
                <a:ext uri="{FF2B5EF4-FFF2-40B4-BE49-F238E27FC236}">
                  <a16:creationId xmlns:a16="http://schemas.microsoft.com/office/drawing/2014/main" id="{D558ED82-5BC2-44EA-7CC0-4026124832DE}"/>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9" name="Group 48">
              <a:extLst>
                <a:ext uri="{FF2B5EF4-FFF2-40B4-BE49-F238E27FC236}">
                  <a16:creationId xmlns:a16="http://schemas.microsoft.com/office/drawing/2014/main" id="{43591792-B649-EC18-502C-CE59CD4128C5}"/>
                </a:ext>
              </a:extLst>
            </p:cNvPr>
            <p:cNvGrpSpPr/>
            <p:nvPr/>
          </p:nvGrpSpPr>
          <p:grpSpPr>
            <a:xfrm>
              <a:off x="7278684" y="4374485"/>
              <a:ext cx="219835" cy="219834"/>
              <a:chOff x="1613419" y="2537559"/>
              <a:chExt cx="339399" cy="339399"/>
            </a:xfrm>
          </p:grpSpPr>
          <p:sp>
            <p:nvSpPr>
              <p:cNvPr id="50" name="Oval 49">
                <a:extLst>
                  <a:ext uri="{FF2B5EF4-FFF2-40B4-BE49-F238E27FC236}">
                    <a16:creationId xmlns:a16="http://schemas.microsoft.com/office/drawing/2014/main" id="{11C5F321-A31C-D79A-94F6-C53B80E40068}"/>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BA645CBF-A50B-D011-1644-1AF063B0AA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Tree>
    <p:extLst>
      <p:ext uri="{BB962C8B-B14F-4D97-AF65-F5344CB8AC3E}">
        <p14:creationId xmlns:p14="http://schemas.microsoft.com/office/powerpoint/2010/main" val="374134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7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79"/>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34"/>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47"/>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5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0"/>
                                  </p:stCondLst>
                                  <p:childTnLst>
                                    <p:animMotion origin="layout" path="M 0 -2.59259E-6 L 0 0.03542 " pathEditMode="relative" rAng="0" ptsTypes="AA">
                                      <p:cBhvr>
                                        <p:cTn id="51" dur="700" spd="-100000" fill="hold"/>
                                        <p:tgtEl>
                                          <p:spTgt spid="4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500"/>
                                        <p:tgtEl>
                                          <p:spTgt spid="80"/>
                                        </p:tgtEl>
                                      </p:cBhvr>
                                    </p:animEffect>
                                  </p:childTnLst>
                                </p:cTn>
                              </p:par>
                              <p:par>
                                <p:cTn id="57" presetID="42" presetClass="path" presetSubtype="0" decel="100000" fill="hold" nodeType="withEffect">
                                  <p:stCondLst>
                                    <p:cond delay="0"/>
                                  </p:stCondLst>
                                  <p:childTnLst>
                                    <p:animMotion origin="layout" path="M 0 -2.59259E-6 L 0 0.03542 " pathEditMode="relative" rAng="0" ptsTypes="AA">
                                      <p:cBhvr>
                                        <p:cTn id="58" dur="700" spd="-100000" fill="hold"/>
                                        <p:tgtEl>
                                          <p:spTgt spid="80"/>
                                        </p:tgtEl>
                                        <p:attrNameLst>
                                          <p:attrName>ppt_x</p:attrName>
                                          <p:attrName>ppt_y</p:attrName>
                                        </p:attrNameLst>
                                      </p:cBhvr>
                                      <p:rCtr x="0" y="1759"/>
                                    </p:animMotion>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42" presetClass="path" presetSubtype="0" decel="100000" fill="hold" nodeType="withEffect">
                                  <p:stCondLst>
                                    <p:cond delay="0"/>
                                  </p:stCondLst>
                                  <p:childTnLst>
                                    <p:animMotion origin="layout" path="M 0 -2.59259E-6 L 0 0.03542 " pathEditMode="relative" rAng="0" ptsTypes="AA">
                                      <p:cBhvr>
                                        <p:cTn id="63" dur="700" spd="-100000" fill="hold"/>
                                        <p:tgtEl>
                                          <p:spTgt spid="81"/>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35"/>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0"/>
                                  </p:stCondLst>
                                  <p:childTnLst>
                                    <p:animMotion origin="layout" path="M 0 -2.59259E-6 L 0 0.03542 " pathEditMode="relative" rAng="0" ptsTypes="AA">
                                      <p:cBhvr>
                                        <p:cTn id="78" dur="700" spd="-100000" fill="hold"/>
                                        <p:tgtEl>
                                          <p:spTgt spid="4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82"/>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36"/>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par>
                                <p:cTn id="94" presetID="42" presetClass="path" presetSubtype="0" decel="100000" fill="hold" nodeType="withEffect">
                                  <p:stCondLst>
                                    <p:cond delay="0"/>
                                  </p:stCondLst>
                                  <p:childTnLst>
                                    <p:animMotion origin="layout" path="M 3.125E-6 -3.7037E-6 L 3.125E-6 0.03542 " pathEditMode="relative" rAng="0" ptsTypes="AA">
                                      <p:cBhvr>
                                        <p:cTn id="95"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3" grpId="0" animBg="1"/>
      <p:bldP spid="33" grpId="1" animBg="1"/>
      <p:bldP spid="77" grpId="0"/>
      <p:bldP spid="77" grpId="1"/>
      <p:bldP spid="42" grpId="0" animBg="1"/>
      <p:bldP spid="42" grpId="1" animBg="1"/>
      <p:bldP spid="34" grpId="0" animBg="1"/>
      <p:bldP spid="34" grpId="1" animBg="1"/>
      <p:bldP spid="47" grpId="0"/>
      <p:bldP spid="47" grpId="1"/>
      <p:bldP spid="52" grpId="0"/>
      <p:bldP spid="52" grpId="1"/>
      <p:bldP spid="43" grpId="0" animBg="1"/>
      <p:bldP spid="43" grpId="1" animBg="1"/>
      <p:bldP spid="35" grpId="0" animBg="1"/>
      <p:bldP spid="35" grpId="1" animBg="1"/>
      <p:bldP spid="54" grpId="0"/>
      <p:bldP spid="54" grpId="1"/>
      <p:bldP spid="36" grpId="0" animBg="1"/>
      <p:bldP spid="36" grpId="1" animBg="1"/>
    </p:bldLst>
  </p:timing>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1_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7a7cbefc-b31e-4df0-8fac-9ade431bcd4a" xsi:nil="true"/>
    <lcf76f155ced4ddcb4097134ff3c332f xmlns="ef1d75d0-4abf-4cc6-b386-91a7aac0e14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204F12835D3EC4AA3A6BD9442BF843B" ma:contentTypeVersion="14" ma:contentTypeDescription="Create a new document." ma:contentTypeScope="" ma:versionID="1f9e125b7749af26a75880150f4ec686">
  <xsd:schema xmlns:xsd="http://www.w3.org/2001/XMLSchema" xmlns:xs="http://www.w3.org/2001/XMLSchema" xmlns:p="http://schemas.microsoft.com/office/2006/metadata/properties" xmlns:ns1="http://schemas.microsoft.com/sharepoint/v3" xmlns:ns2="ef1d75d0-4abf-4cc6-b386-91a7aac0e145" xmlns:ns3="7a7cbefc-b31e-4df0-8fac-9ade431bcd4a" targetNamespace="http://schemas.microsoft.com/office/2006/metadata/properties" ma:root="true" ma:fieldsID="d0c40ede63c3a5f343ff8e9138e4e745" ns1:_="" ns2:_="" ns3:_="">
    <xsd:import namespace="http://schemas.microsoft.com/sharepoint/v3"/>
    <xsd:import namespace="ef1d75d0-4abf-4cc6-b386-91a7aac0e145"/>
    <xsd:import namespace="7a7cbefc-b31e-4df0-8fac-9ade431bcd4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1d75d0-4abf-4cc6-b386-91a7aac0e1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7cbefc-b31e-4df0-8fac-9ade431bcd4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cc33020-157d-4829-a806-17f07b8c27a4}" ma:internalName="TaxCatchAll" ma:showField="CatchAllData" ma:web="7a7cbefc-b31e-4df0-8fac-9ade431bcd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7a7cbefc-b31e-4df0-8fac-9ade431bcd4a"/>
    <ds:schemaRef ds:uri="804751ba-60e0-4191-9865-d7e5284c1d69"/>
    <ds:schemaRef ds:uri="913b567d-4c83-4181-a45c-f04ce7e1b72e"/>
    <ds:schemaRef ds:uri="ef1d75d0-4abf-4cc6-b386-91a7aac0e1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D801E91-58DA-49F5-A034-32346360A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f1d75d0-4abf-4cc6-b386-91a7aac0e145"/>
    <ds:schemaRef ds:uri="7a7cbefc-b31e-4df0-8fac-9ade431bcd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13232</TotalTime>
  <Words>9062</Words>
  <Application>Microsoft Office PowerPoint</Application>
  <PresentationFormat>Widescreen</PresentationFormat>
  <Paragraphs>1051</Paragraphs>
  <Slides>54</Slides>
  <Notes>51</Notes>
  <HiddenSlides>17</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54</vt:i4>
      </vt:variant>
    </vt:vector>
  </HeadingPairs>
  <TitlesOfParts>
    <vt:vector size="73" baseType="lpstr">
      <vt:lpstr>Yu Gothic</vt:lpstr>
      <vt:lpstr>Aptos</vt:lpstr>
      <vt:lpstr>Arial</vt:lpstr>
      <vt:lpstr>Calibri</vt:lpstr>
      <vt:lpstr>Charter</vt:lpstr>
      <vt:lpstr>Consolas</vt:lpstr>
      <vt:lpstr>Courier New</vt:lpstr>
      <vt:lpstr>Menlo</vt:lpstr>
      <vt:lpstr>Roboto Mono</vt:lpstr>
      <vt:lpstr>Segoe Sans Display Semibold</vt:lpstr>
      <vt:lpstr>Segoe UI</vt:lpstr>
      <vt:lpstr>Segoe UI Semibold</vt:lpstr>
      <vt:lpstr>Segoe UI Semilight</vt:lpstr>
      <vt:lpstr>SegoeUI</vt:lpstr>
      <vt:lpstr>System Font Regular</vt:lpstr>
      <vt:lpstr>Wingdings</vt:lpstr>
      <vt:lpstr>Microsoft AI Tour 16:9 Template Light</vt:lpstr>
      <vt:lpstr>Microsoft AI Tour 16:9 Template Dark</vt:lpstr>
      <vt:lpstr>1_Office Theme</vt:lpstr>
      <vt:lpstr>Retrieval Augmented Generation using Azure OpenAI</vt:lpstr>
      <vt:lpstr>Sagnik Banerjee</vt:lpstr>
      <vt:lpstr>Agenda</vt:lpstr>
      <vt:lpstr>Retrieval-Augmented  Generation (RAG)​</vt:lpstr>
      <vt:lpstr>Understanding Generative AI</vt:lpstr>
      <vt:lpstr>Large Language Models (LLMs)</vt:lpstr>
      <vt:lpstr>The limitations of LLMS</vt:lpstr>
      <vt:lpstr>Incorporating domain knowledge</vt:lpstr>
      <vt:lpstr>RAG: Retrieval Augmented Generation</vt:lpstr>
      <vt:lpstr>RAG on PostgreSQL </vt:lpstr>
      <vt:lpstr>Advanced RAG with query rewriting</vt:lpstr>
      <vt:lpstr>Advanced RAG on PostgreSQL </vt:lpstr>
      <vt:lpstr>RAG: Retrieval Augmented Generation</vt:lpstr>
      <vt:lpstr>RAG on Documents </vt:lpstr>
      <vt:lpstr>What is the RAG searching?</vt:lpstr>
      <vt:lpstr>Components of a high-quality RAG</vt:lpstr>
      <vt:lpstr>Vectors 101</vt:lpstr>
      <vt:lpstr>Vector embeddings</vt:lpstr>
      <vt:lpstr>Vector similarity</vt:lpstr>
      <vt:lpstr>Vector search</vt:lpstr>
      <vt:lpstr>Vector databases in Azure</vt:lpstr>
      <vt:lpstr>Azure AI Search 1/2</vt:lpstr>
      <vt:lpstr>Azure AI Search 2/2</vt:lpstr>
      <vt:lpstr>Vector search strategies</vt:lpstr>
      <vt:lpstr>Rich vector search query capabilities</vt:lpstr>
      <vt:lpstr>Search multi-modal vectors</vt:lpstr>
      <vt:lpstr>Optimal relevance: Hybrid search + Semantic ranker </vt:lpstr>
      <vt:lpstr>Avoiding noise: Using minimum score thresholds</vt:lpstr>
      <vt:lpstr>Impact of search strategies on relevance</vt:lpstr>
      <vt:lpstr>Impact of query types on relevance</vt:lpstr>
      <vt:lpstr>RAG search settings</vt:lpstr>
      <vt:lpstr>Data preparation</vt:lpstr>
      <vt:lpstr>Why do we need to split documents?</vt:lpstr>
      <vt:lpstr>Optimal size of document chunk</vt:lpstr>
      <vt:lpstr>Data ingestion process</vt:lpstr>
      <vt:lpstr>Integrated vectorization</vt:lpstr>
      <vt:lpstr>Evaluation</vt:lpstr>
      <vt:lpstr>Are the answers high quality?</vt:lpstr>
      <vt:lpstr>What affects the quality?</vt:lpstr>
      <vt:lpstr>Evaluation approaches</vt:lpstr>
      <vt:lpstr>Securing your RAG</vt:lpstr>
      <vt:lpstr>User login and data access control</vt:lpstr>
      <vt:lpstr>Private network deployment</vt:lpstr>
      <vt:lpstr>Conclusion</vt:lpstr>
      <vt:lpstr>Example uses</vt:lpstr>
      <vt:lpstr>Next steps</vt:lpstr>
      <vt:lpstr>PowerPoint Presentation</vt:lpstr>
      <vt:lpstr>PowerPoint Presentation</vt:lpstr>
      <vt:lpstr>Efficient vector storage: Quantization</vt:lpstr>
      <vt:lpstr>Azure AI Search: Enterprise-ready</vt:lpstr>
      <vt:lpstr>Improving Retrieval in Large Datasets</vt:lpstr>
      <vt:lpstr>Robust retrieval for RAG apps</vt:lpstr>
      <vt:lpstr>Announcement slide (dark) with color rotation</vt:lpstr>
      <vt:lpstr>New Expanded Capacity</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Pamela Fox</dc:creator>
  <cp:keywords>Microsoft AI Tour</cp:keywords>
  <dc:description/>
  <cp:lastModifiedBy>Sagnik Banerjee</cp:lastModifiedBy>
  <cp:revision>43</cp:revision>
  <cp:lastPrinted>2023-02-15T20:48:24Z</cp:lastPrinted>
  <dcterms:created xsi:type="dcterms:W3CDTF">2024-07-15T23:59:48Z</dcterms:created>
  <dcterms:modified xsi:type="dcterms:W3CDTF">2025-04-28T15:43:57Z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0x0101008204F12835D3EC4AA3A6BD9442BF843B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